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796" r:id="rId2"/>
  </p:sldMasterIdLst>
  <p:notesMasterIdLst>
    <p:notesMasterId r:id="rId18"/>
  </p:notesMasterIdLst>
  <p:handoutMasterIdLst>
    <p:handoutMasterId r:id="rId19"/>
  </p:handoutMasterIdLst>
  <p:sldIdLst>
    <p:sldId id="632" r:id="rId3"/>
    <p:sldId id="707" r:id="rId4"/>
    <p:sldId id="704" r:id="rId5"/>
    <p:sldId id="721" r:id="rId6"/>
    <p:sldId id="705" r:id="rId7"/>
    <p:sldId id="717" r:id="rId8"/>
    <p:sldId id="718" r:id="rId9"/>
    <p:sldId id="720" r:id="rId10"/>
    <p:sldId id="706" r:id="rId11"/>
    <p:sldId id="712" r:id="rId12"/>
    <p:sldId id="711" r:id="rId13"/>
    <p:sldId id="710" r:id="rId14"/>
    <p:sldId id="709" r:id="rId15"/>
    <p:sldId id="713" r:id="rId16"/>
    <p:sldId id="714" r:id="rId17"/>
  </p:sldIdLst>
  <p:sldSz cx="12192000" cy="6858000"/>
  <p:notesSz cx="6858000" cy="9144000"/>
  <p:defaultTextStyle>
    <a:defPPr marL="0" marR="0" indent="0" algn="l" defTabSz="457189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9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304792" rtl="0" fontAlgn="auto" latinLnBrk="0" hangingPunct="0">
      <a:lnSpc>
        <a:spcPct val="90000"/>
      </a:lnSpc>
      <a:spcBef>
        <a:spcPts val="2251"/>
      </a:spcBef>
      <a:spcAft>
        <a:spcPts val="0"/>
      </a:spcAft>
      <a:buClrTx/>
      <a:buSzTx/>
      <a:buFontTx/>
      <a:buNone/>
      <a:tabLst/>
      <a:defRPr kumimoji="0" sz="3000" b="0" i="0" u="none" strike="noStrike" cap="none" spc="-60" normalizeH="0" baseline="0">
        <a:ln>
          <a:noFill/>
        </a:ln>
        <a:solidFill>
          <a:srgbClr val="323333"/>
        </a:solidFill>
        <a:effectLst/>
        <a:uFillTx/>
        <a:latin typeface="+mj-lt"/>
        <a:ea typeface="+mj-ea"/>
        <a:cs typeface="+mj-cs"/>
        <a:sym typeface="BrownStd-Light"/>
      </a:defRPr>
    </a:lvl1pPr>
    <a:lvl2pPr marL="0" marR="0" indent="0" algn="l" defTabSz="304792" rtl="0" fontAlgn="auto" latinLnBrk="0" hangingPunct="0">
      <a:lnSpc>
        <a:spcPct val="90000"/>
      </a:lnSpc>
      <a:spcBef>
        <a:spcPts val="2251"/>
      </a:spcBef>
      <a:spcAft>
        <a:spcPts val="0"/>
      </a:spcAft>
      <a:buClrTx/>
      <a:buSzTx/>
      <a:buFontTx/>
      <a:buNone/>
      <a:tabLst/>
      <a:defRPr kumimoji="0" sz="3000" b="0" i="0" u="none" strike="noStrike" cap="none" spc="-60" normalizeH="0" baseline="0">
        <a:ln>
          <a:noFill/>
        </a:ln>
        <a:solidFill>
          <a:srgbClr val="323333"/>
        </a:solidFill>
        <a:effectLst/>
        <a:uFillTx/>
        <a:latin typeface="+mj-lt"/>
        <a:ea typeface="+mj-ea"/>
        <a:cs typeface="+mj-cs"/>
        <a:sym typeface="BrownStd-Light"/>
      </a:defRPr>
    </a:lvl2pPr>
    <a:lvl3pPr marL="0" marR="0" indent="0" algn="l" defTabSz="304792" rtl="0" fontAlgn="auto" latinLnBrk="0" hangingPunct="0">
      <a:lnSpc>
        <a:spcPct val="90000"/>
      </a:lnSpc>
      <a:spcBef>
        <a:spcPts val="2251"/>
      </a:spcBef>
      <a:spcAft>
        <a:spcPts val="0"/>
      </a:spcAft>
      <a:buClrTx/>
      <a:buSzTx/>
      <a:buFontTx/>
      <a:buNone/>
      <a:tabLst/>
      <a:defRPr kumimoji="0" sz="3000" b="0" i="0" u="none" strike="noStrike" cap="none" spc="-60" normalizeH="0" baseline="0">
        <a:ln>
          <a:noFill/>
        </a:ln>
        <a:solidFill>
          <a:srgbClr val="323333"/>
        </a:solidFill>
        <a:effectLst/>
        <a:uFillTx/>
        <a:latin typeface="+mj-lt"/>
        <a:ea typeface="+mj-ea"/>
        <a:cs typeface="+mj-cs"/>
        <a:sym typeface="BrownStd-Light"/>
      </a:defRPr>
    </a:lvl3pPr>
    <a:lvl4pPr marL="0" marR="0" indent="0" algn="l" defTabSz="304792" rtl="0" fontAlgn="auto" latinLnBrk="0" hangingPunct="0">
      <a:lnSpc>
        <a:spcPct val="90000"/>
      </a:lnSpc>
      <a:spcBef>
        <a:spcPts val="2251"/>
      </a:spcBef>
      <a:spcAft>
        <a:spcPts val="0"/>
      </a:spcAft>
      <a:buClrTx/>
      <a:buSzTx/>
      <a:buFontTx/>
      <a:buNone/>
      <a:tabLst/>
      <a:defRPr kumimoji="0" sz="3000" b="0" i="0" u="none" strike="noStrike" cap="none" spc="-60" normalizeH="0" baseline="0">
        <a:ln>
          <a:noFill/>
        </a:ln>
        <a:solidFill>
          <a:srgbClr val="323333"/>
        </a:solidFill>
        <a:effectLst/>
        <a:uFillTx/>
        <a:latin typeface="+mj-lt"/>
        <a:ea typeface="+mj-ea"/>
        <a:cs typeface="+mj-cs"/>
        <a:sym typeface="BrownStd-Light"/>
      </a:defRPr>
    </a:lvl4pPr>
    <a:lvl5pPr marL="0" marR="0" indent="0" algn="l" defTabSz="304792" rtl="0" fontAlgn="auto" latinLnBrk="0" hangingPunct="0">
      <a:lnSpc>
        <a:spcPct val="90000"/>
      </a:lnSpc>
      <a:spcBef>
        <a:spcPts val="2251"/>
      </a:spcBef>
      <a:spcAft>
        <a:spcPts val="0"/>
      </a:spcAft>
      <a:buClrTx/>
      <a:buSzTx/>
      <a:buFontTx/>
      <a:buNone/>
      <a:tabLst/>
      <a:defRPr kumimoji="0" sz="3000" b="0" i="0" u="none" strike="noStrike" cap="none" spc="-60" normalizeH="0" baseline="0">
        <a:ln>
          <a:noFill/>
        </a:ln>
        <a:solidFill>
          <a:srgbClr val="323333"/>
        </a:solidFill>
        <a:effectLst/>
        <a:uFillTx/>
        <a:latin typeface="+mj-lt"/>
        <a:ea typeface="+mj-ea"/>
        <a:cs typeface="+mj-cs"/>
        <a:sym typeface="BrownStd-Light"/>
      </a:defRPr>
    </a:lvl5pPr>
    <a:lvl6pPr marL="0" marR="0" indent="0" algn="l" defTabSz="304792" rtl="0" fontAlgn="auto" latinLnBrk="0" hangingPunct="0">
      <a:lnSpc>
        <a:spcPct val="90000"/>
      </a:lnSpc>
      <a:spcBef>
        <a:spcPts val="2251"/>
      </a:spcBef>
      <a:spcAft>
        <a:spcPts val="0"/>
      </a:spcAft>
      <a:buClrTx/>
      <a:buSzTx/>
      <a:buFontTx/>
      <a:buNone/>
      <a:tabLst/>
      <a:defRPr kumimoji="0" sz="3000" b="0" i="0" u="none" strike="noStrike" cap="none" spc="-60" normalizeH="0" baseline="0">
        <a:ln>
          <a:noFill/>
        </a:ln>
        <a:solidFill>
          <a:srgbClr val="323333"/>
        </a:solidFill>
        <a:effectLst/>
        <a:uFillTx/>
        <a:latin typeface="+mj-lt"/>
        <a:ea typeface="+mj-ea"/>
        <a:cs typeface="+mj-cs"/>
        <a:sym typeface="BrownStd-Light"/>
      </a:defRPr>
    </a:lvl6pPr>
    <a:lvl7pPr marL="0" marR="0" indent="177796" algn="l" defTabSz="304792" rtl="0" fontAlgn="auto" latinLnBrk="0" hangingPunct="0">
      <a:lnSpc>
        <a:spcPct val="90000"/>
      </a:lnSpc>
      <a:spcBef>
        <a:spcPts val="2251"/>
      </a:spcBef>
      <a:spcAft>
        <a:spcPts val="0"/>
      </a:spcAft>
      <a:buClrTx/>
      <a:buSzTx/>
      <a:buFontTx/>
      <a:buNone/>
      <a:tabLst/>
      <a:defRPr kumimoji="0" sz="3000" b="0" i="0" u="none" strike="noStrike" cap="none" spc="-60" normalizeH="0" baseline="0">
        <a:ln>
          <a:noFill/>
        </a:ln>
        <a:solidFill>
          <a:srgbClr val="323333"/>
        </a:solidFill>
        <a:effectLst/>
        <a:uFillTx/>
        <a:latin typeface="+mj-lt"/>
        <a:ea typeface="+mj-ea"/>
        <a:cs typeface="+mj-cs"/>
        <a:sym typeface="BrownStd-Light"/>
      </a:defRPr>
    </a:lvl7pPr>
    <a:lvl8pPr marL="0" marR="0" indent="355591" algn="l" defTabSz="304792" rtl="0" fontAlgn="auto" latinLnBrk="0" hangingPunct="0">
      <a:lnSpc>
        <a:spcPct val="90000"/>
      </a:lnSpc>
      <a:spcBef>
        <a:spcPts val="2251"/>
      </a:spcBef>
      <a:spcAft>
        <a:spcPts val="0"/>
      </a:spcAft>
      <a:buClrTx/>
      <a:buSzTx/>
      <a:buFontTx/>
      <a:buNone/>
      <a:tabLst/>
      <a:defRPr kumimoji="0" sz="3000" b="0" i="0" u="none" strike="noStrike" cap="none" spc="-60" normalizeH="0" baseline="0">
        <a:ln>
          <a:noFill/>
        </a:ln>
        <a:solidFill>
          <a:srgbClr val="323333"/>
        </a:solidFill>
        <a:effectLst/>
        <a:uFillTx/>
        <a:latin typeface="+mj-lt"/>
        <a:ea typeface="+mj-ea"/>
        <a:cs typeface="+mj-cs"/>
        <a:sym typeface="BrownStd-Light"/>
      </a:defRPr>
    </a:lvl8pPr>
    <a:lvl9pPr marL="0" marR="0" indent="533387" algn="l" defTabSz="304792" rtl="0" fontAlgn="auto" latinLnBrk="0" hangingPunct="0">
      <a:lnSpc>
        <a:spcPct val="90000"/>
      </a:lnSpc>
      <a:spcBef>
        <a:spcPts val="2251"/>
      </a:spcBef>
      <a:spcAft>
        <a:spcPts val="0"/>
      </a:spcAft>
      <a:buClrTx/>
      <a:buSzTx/>
      <a:buFontTx/>
      <a:buNone/>
      <a:tabLst/>
      <a:defRPr kumimoji="0" sz="3000" b="0" i="0" u="none" strike="noStrike" cap="none" spc="-60" normalizeH="0" baseline="0">
        <a:ln>
          <a:noFill/>
        </a:ln>
        <a:solidFill>
          <a:srgbClr val="323333"/>
        </a:solidFill>
        <a:effectLst/>
        <a:uFillTx/>
        <a:latin typeface="+mj-lt"/>
        <a:ea typeface="+mj-ea"/>
        <a:cs typeface="+mj-cs"/>
        <a:sym typeface="BrownStd-Light"/>
      </a:defRPr>
    </a:lvl9pPr>
  </p:defaultTextStyle>
  <p:extLst>
    <p:ext uri="{521415D9-36F7-43E2-AB2F-B90AF26B5E84}">
      <p14:sectionLst xmlns:p14="http://schemas.microsoft.com/office/powerpoint/2010/main">
        <p14:section name="Slides" id="{E36EBB94-93EE-5C4F-A3E0-DE6F89D2EF5A}">
          <p14:sldIdLst>
            <p14:sldId id="632"/>
            <p14:sldId id="707"/>
            <p14:sldId id="704"/>
            <p14:sldId id="721"/>
            <p14:sldId id="705"/>
            <p14:sldId id="717"/>
            <p14:sldId id="718"/>
            <p14:sldId id="720"/>
            <p14:sldId id="706"/>
            <p14:sldId id="712"/>
            <p14:sldId id="711"/>
            <p14:sldId id="710"/>
            <p14:sldId id="709"/>
            <p14:sldId id="713"/>
            <p14:sldId id="714"/>
          </p14:sldIdLst>
        </p14:section>
        <p14:section name="About this template" id="{51BD0821-99C8-E946-8ED2-36195A4C392E}">
          <p14:sldIdLst/>
        </p14:section>
        <p14:section name="Title Slides" id="{DE41A6B7-ADCE-FA4A-8048-0770F2A6877A}">
          <p14:sldIdLst/>
        </p14:section>
        <p14:section name="Summary slides" id="{BD00C637-ABF4-244E-907B-94A5F9594496}">
          <p14:sldIdLst/>
        </p14:section>
        <p14:section name="Agenda slide" id="{ABECABB2-2DDE-D443-AA56-DB7E0AE86E5B}">
          <p14:sldIdLst/>
        </p14:section>
        <p14:section name="Speaker headshots" id="{EEB9BC35-083E-0C4C-9BD5-59CE1F283600}">
          <p14:sldIdLst/>
        </p14:section>
        <p14:section name="Section title slides" id="{E63D9DE7-A826-774C-A5C9-EC38DD6BAA0E}">
          <p14:sldIdLst/>
        </p14:section>
        <p14:section name="Content bullet slides" id="{6093A988-F5DF-3743-A2D2-B32969493E2F}">
          <p14:sldIdLst/>
        </p14:section>
        <p14:section name="Content: Devices" id="{8D840D93-0C5A-9F4E-ACF4-37AE62535281}">
          <p14:sldIdLst/>
        </p14:section>
        <p14:section name="Content: Using icons" id="{DF20C208-117A-B64A-A700-3E59334983FD}">
          <p14:sldIdLst/>
        </p14:section>
        <p14:section name="Content: Quotes" id="{B2EFFE1F-90B5-8B49-9B78-26CC07B0A75E}">
          <p14:sldIdLst/>
        </p14:section>
        <p14:section name="Content: Photos" id="{A7FD0769-4459-2246-B014-FB144756C2E8}">
          <p14:sldIdLst/>
        </p14:section>
        <p14:section name="Content: Infographics/Tables/Charts" id="{7AFB0E9E-5545-2C4F-8810-276C4F4EAC82}">
          <p14:sldIdLst/>
        </p14:section>
        <p14:section name="Resource slides" id="{9CD07911-6BF5-B941-B080-BBCEA8F1FC4D}">
          <p14:sldIdLst/>
        </p14:section>
        <p14:section name="Box values" id="{5FA77051-011D-4243-ADB6-4438C87CA1AB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Office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1D5"/>
    <a:srgbClr val="000000"/>
    <a:srgbClr val="0060D6"/>
    <a:srgbClr val="636D78"/>
    <a:srgbClr val="9AA1AB"/>
    <a:srgbClr val="90B7EC"/>
    <a:srgbClr val="5B95E4"/>
    <a:srgbClr val="0025B2"/>
    <a:srgbClr val="00047C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4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8F44A2F1-9E1F-4B54-A3A2-5F16C0AD49E2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815"/>
    <p:restoredTop sz="79148"/>
  </p:normalViewPr>
  <p:slideViewPr>
    <p:cSldViewPr snapToGrid="0" snapToObjects="1">
      <p:cViewPr varScale="1">
        <p:scale>
          <a:sx n="92" d="100"/>
          <a:sy n="92" d="100"/>
        </p:scale>
        <p:origin x="1136" y="17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204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35" d="100"/>
        <a:sy n="35" d="100"/>
      </p:scale>
      <p:origin x="0" y="0"/>
    </p:cViewPr>
  </p:sorterViewPr>
  <p:notesViewPr>
    <p:cSldViewPr snapToGrid="0" snapToObjects="1">
      <p:cViewPr varScale="1">
        <p:scale>
          <a:sx n="115" d="100"/>
          <a:sy n="115" d="100"/>
        </p:scale>
        <p:origin x="4016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841AF4-2F3C-1246-8B66-852E7093BF61}" type="datetimeFigureOut">
              <a:rPr lang="en-US" smtClean="0"/>
              <a:t>10/8/18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6E8AE7-06EA-6C46-AA16-C9346B0896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4197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74" name="Shape 274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3500649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12740" latinLnBrk="0">
      <a:defRPr sz="1500">
        <a:latin typeface="Lucida Grande"/>
        <a:ea typeface="Lucida Grande"/>
        <a:cs typeface="Lucida Grande"/>
        <a:sym typeface="Lucida Grande"/>
      </a:defRPr>
    </a:lvl1pPr>
    <a:lvl2pPr indent="114297" defTabSz="412740" latinLnBrk="0">
      <a:defRPr sz="1500">
        <a:latin typeface="Lucida Grande"/>
        <a:ea typeface="Lucida Grande"/>
        <a:cs typeface="Lucida Grande"/>
        <a:sym typeface="Lucida Grande"/>
      </a:defRPr>
    </a:lvl2pPr>
    <a:lvl3pPr indent="228594" defTabSz="412740" latinLnBrk="0">
      <a:defRPr sz="1500">
        <a:latin typeface="Lucida Grande"/>
        <a:ea typeface="Lucida Grande"/>
        <a:cs typeface="Lucida Grande"/>
        <a:sym typeface="Lucida Grande"/>
      </a:defRPr>
    </a:lvl3pPr>
    <a:lvl4pPr indent="342891" defTabSz="412740" latinLnBrk="0">
      <a:defRPr sz="1500">
        <a:latin typeface="Lucida Grande"/>
        <a:ea typeface="Lucida Grande"/>
        <a:cs typeface="Lucida Grande"/>
        <a:sym typeface="Lucida Grande"/>
      </a:defRPr>
    </a:lvl4pPr>
    <a:lvl5pPr indent="457189" defTabSz="412740" latinLnBrk="0">
      <a:defRPr sz="1500">
        <a:latin typeface="Lucida Grande"/>
        <a:ea typeface="Lucida Grande"/>
        <a:cs typeface="Lucida Grande"/>
        <a:sym typeface="Lucida Grande"/>
      </a:defRPr>
    </a:lvl5pPr>
    <a:lvl6pPr indent="571486" defTabSz="412740" latinLnBrk="0">
      <a:defRPr sz="1500">
        <a:latin typeface="Lucida Grande"/>
        <a:ea typeface="Lucida Grande"/>
        <a:cs typeface="Lucida Grande"/>
        <a:sym typeface="Lucida Grande"/>
      </a:defRPr>
    </a:lvl6pPr>
    <a:lvl7pPr indent="685783" defTabSz="412740" latinLnBrk="0">
      <a:defRPr sz="1500">
        <a:latin typeface="Lucida Grande"/>
        <a:ea typeface="Lucida Grande"/>
        <a:cs typeface="Lucida Grande"/>
        <a:sym typeface="Lucida Grande"/>
      </a:defRPr>
    </a:lvl7pPr>
    <a:lvl8pPr indent="800080" defTabSz="412740" latinLnBrk="0">
      <a:defRPr sz="1500">
        <a:latin typeface="Lucida Grande"/>
        <a:ea typeface="Lucida Grande"/>
        <a:cs typeface="Lucida Grande"/>
        <a:sym typeface="Lucida Grande"/>
      </a:defRPr>
    </a:lvl8pPr>
    <a:lvl9pPr indent="914377" defTabSz="412740" latinLnBrk="0">
      <a:defRPr sz="1500">
        <a:latin typeface="Lucida Grande"/>
        <a:ea typeface="Lucida Grande"/>
        <a:cs typeface="Lucida Grande"/>
        <a:sym typeface="Lucida Grand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59790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52547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71499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4264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77563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79216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05624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86529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06841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55622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8631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ummary layout: Key points 3-up with ic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icture Placeholder 23"/>
          <p:cNvSpPr>
            <a:spLocks noGrp="1"/>
          </p:cNvSpPr>
          <p:nvPr>
            <p:ph type="pic" sz="quarter" idx="19"/>
          </p:nvPr>
        </p:nvSpPr>
        <p:spPr>
          <a:xfrm>
            <a:off x="2081240" y="2126632"/>
            <a:ext cx="609600" cy="609600"/>
          </a:xfrm>
          <a:noFill/>
        </p:spPr>
        <p:txBody>
          <a:bodyPr rIns="0" anchor="ctr"/>
          <a:lstStyle>
            <a:lvl1pPr marL="0" indent="0" algn="ctr">
              <a:lnSpc>
                <a:spcPct val="100000"/>
              </a:lnSpc>
              <a:buFontTx/>
              <a:buNone/>
              <a:defRPr sz="1067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5" name="Picture Placeholder 23"/>
          <p:cNvSpPr>
            <a:spLocks noGrp="1"/>
          </p:cNvSpPr>
          <p:nvPr>
            <p:ph type="pic" sz="quarter" idx="20"/>
          </p:nvPr>
        </p:nvSpPr>
        <p:spPr>
          <a:xfrm>
            <a:off x="5791200" y="2126632"/>
            <a:ext cx="609600" cy="609600"/>
          </a:xfrm>
          <a:noFill/>
        </p:spPr>
        <p:txBody>
          <a:bodyPr rIns="0" anchor="ctr"/>
          <a:lstStyle>
            <a:lvl1pPr marL="0" indent="0" algn="ctr">
              <a:lnSpc>
                <a:spcPct val="100000"/>
              </a:lnSpc>
              <a:buFontTx/>
              <a:buNone/>
              <a:defRPr sz="1067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26" name="Picture Placeholder 23"/>
          <p:cNvSpPr>
            <a:spLocks noGrp="1"/>
          </p:cNvSpPr>
          <p:nvPr>
            <p:ph type="pic" sz="quarter" idx="21"/>
          </p:nvPr>
        </p:nvSpPr>
        <p:spPr>
          <a:xfrm>
            <a:off x="9530100" y="2126632"/>
            <a:ext cx="609600" cy="609600"/>
          </a:xfrm>
          <a:noFill/>
        </p:spPr>
        <p:txBody>
          <a:bodyPr rIns="0" anchor="ctr"/>
          <a:lstStyle>
            <a:lvl1pPr marL="0" indent="0" algn="ctr">
              <a:lnSpc>
                <a:spcPct val="100000"/>
              </a:lnSpc>
              <a:buFontTx/>
              <a:buNone/>
              <a:defRPr sz="1067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613524" y="3043196"/>
            <a:ext cx="3520017" cy="472017"/>
          </a:xfrm>
        </p:spPr>
        <p:txBody>
          <a:bodyPr lIns="0" rIns="0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rgbClr val="000000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Key point</a:t>
            </a:r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4341376" y="3043196"/>
            <a:ext cx="3520017" cy="472017"/>
          </a:xfrm>
        </p:spPr>
        <p:txBody>
          <a:bodyPr lIns="0" rIns="0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rgbClr val="000000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Key point</a:t>
            </a:r>
          </a:p>
        </p:txBody>
      </p:sp>
      <p:sp>
        <p:nvSpPr>
          <p:cNvPr id="18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8062384" y="3043196"/>
            <a:ext cx="3520016" cy="472017"/>
          </a:xfrm>
        </p:spPr>
        <p:txBody>
          <a:bodyPr lIns="0" rIns="0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rgbClr val="000000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Key point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6"/>
          </p:nvPr>
        </p:nvSpPr>
        <p:spPr>
          <a:xfrm>
            <a:off x="613524" y="3519539"/>
            <a:ext cx="3520017" cy="2764367"/>
          </a:xfrm>
        </p:spPr>
        <p:txBody>
          <a:bodyPr lIns="0" tIns="91440" rIns="0"/>
          <a:lstStyle>
            <a:lvl1pPr marL="0" indent="0" algn="ctr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buFontTx/>
              <a:buNone/>
              <a:defRPr sz="1800">
                <a:solidFill>
                  <a:srgbClr val="636D78"/>
                </a:solidFill>
              </a:defRPr>
            </a:lvl1pPr>
            <a:lvl2pPr marL="0" indent="0" algn="ctr">
              <a:lnSpc>
                <a:spcPct val="110000"/>
              </a:lnSpc>
              <a:spcAft>
                <a:spcPts val="800"/>
              </a:spcAft>
              <a:buClr>
                <a:srgbClr val="0061D5"/>
              </a:buClr>
              <a:buFontTx/>
              <a:buNone/>
              <a:defRPr sz="1600">
                <a:solidFill>
                  <a:srgbClr val="FFFFFF"/>
                </a:solidFill>
              </a:defRPr>
            </a:lvl2pPr>
            <a:lvl3pPr marL="479032" indent="0" algn="ctr">
              <a:lnSpc>
                <a:spcPct val="110000"/>
              </a:lnSpc>
              <a:spcAft>
                <a:spcPts val="800"/>
              </a:spcAft>
              <a:buClr>
                <a:srgbClr val="0061D5"/>
              </a:buClr>
              <a:buFontTx/>
              <a:buNone/>
              <a:defRPr sz="1600">
                <a:solidFill>
                  <a:srgbClr val="FFFFFF"/>
                </a:solidFill>
              </a:defRPr>
            </a:lvl3pPr>
            <a:lvl4pPr marL="669527" indent="0" algn="ctr">
              <a:lnSpc>
                <a:spcPct val="110000"/>
              </a:lnSpc>
              <a:spcAft>
                <a:spcPts val="800"/>
              </a:spcAft>
              <a:buClr>
                <a:srgbClr val="0061D5"/>
              </a:buClr>
              <a:buFontTx/>
              <a:buNone/>
              <a:defRPr sz="1600">
                <a:solidFill>
                  <a:srgbClr val="FFFFFF"/>
                </a:solidFill>
              </a:defRPr>
            </a:lvl4pPr>
            <a:lvl5pPr marL="860022" indent="0" algn="ctr">
              <a:lnSpc>
                <a:spcPct val="110000"/>
              </a:lnSpc>
              <a:spcAft>
                <a:spcPts val="800"/>
              </a:spcAft>
              <a:buClr>
                <a:srgbClr val="0061D5"/>
              </a:buClr>
              <a:buFontTx/>
              <a:buNone/>
              <a:defRPr sz="16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7"/>
          </p:nvPr>
        </p:nvSpPr>
        <p:spPr>
          <a:xfrm>
            <a:off x="4341376" y="3519539"/>
            <a:ext cx="3520017" cy="2764367"/>
          </a:xfrm>
        </p:spPr>
        <p:txBody>
          <a:bodyPr lIns="0" tIns="91440" rIns="0"/>
          <a:lstStyle>
            <a:lvl1pPr marL="0" indent="0" algn="ctr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buFontTx/>
              <a:buNone/>
              <a:defRPr sz="1800">
                <a:solidFill>
                  <a:srgbClr val="636D78"/>
                </a:solidFill>
              </a:defRPr>
            </a:lvl1pPr>
            <a:lvl2pPr marL="0" indent="0" algn="ctr">
              <a:lnSpc>
                <a:spcPct val="110000"/>
              </a:lnSpc>
              <a:spcAft>
                <a:spcPts val="800"/>
              </a:spcAft>
              <a:buClr>
                <a:srgbClr val="0061D5"/>
              </a:buClr>
              <a:buFontTx/>
              <a:buNone/>
              <a:defRPr sz="1600">
                <a:solidFill>
                  <a:srgbClr val="FFFFFF"/>
                </a:solidFill>
              </a:defRPr>
            </a:lvl2pPr>
            <a:lvl3pPr marL="479032" indent="0" algn="ctr">
              <a:lnSpc>
                <a:spcPct val="110000"/>
              </a:lnSpc>
              <a:spcAft>
                <a:spcPts val="800"/>
              </a:spcAft>
              <a:buClr>
                <a:srgbClr val="0061D5"/>
              </a:buClr>
              <a:buFontTx/>
              <a:buNone/>
              <a:defRPr sz="1600">
                <a:solidFill>
                  <a:srgbClr val="FFFFFF"/>
                </a:solidFill>
              </a:defRPr>
            </a:lvl3pPr>
            <a:lvl4pPr marL="669527" indent="0" algn="ctr">
              <a:lnSpc>
                <a:spcPct val="110000"/>
              </a:lnSpc>
              <a:spcAft>
                <a:spcPts val="800"/>
              </a:spcAft>
              <a:buClr>
                <a:srgbClr val="0061D5"/>
              </a:buClr>
              <a:buFontTx/>
              <a:buNone/>
              <a:defRPr sz="1600">
                <a:solidFill>
                  <a:srgbClr val="FFFFFF"/>
                </a:solidFill>
              </a:defRPr>
            </a:lvl4pPr>
            <a:lvl5pPr marL="860022" indent="0" algn="ctr">
              <a:lnSpc>
                <a:spcPct val="110000"/>
              </a:lnSpc>
              <a:spcAft>
                <a:spcPts val="800"/>
              </a:spcAft>
              <a:buClr>
                <a:srgbClr val="0061D5"/>
              </a:buClr>
              <a:buFontTx/>
              <a:buNone/>
              <a:defRPr sz="16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2" name="Text Placeholder 19"/>
          <p:cNvSpPr>
            <a:spLocks noGrp="1"/>
          </p:cNvSpPr>
          <p:nvPr>
            <p:ph type="body" sz="quarter" idx="18"/>
          </p:nvPr>
        </p:nvSpPr>
        <p:spPr>
          <a:xfrm>
            <a:off x="8062384" y="3519539"/>
            <a:ext cx="3520017" cy="2764367"/>
          </a:xfrm>
        </p:spPr>
        <p:txBody>
          <a:bodyPr lIns="0" tIns="91440" rIns="0"/>
          <a:lstStyle>
            <a:lvl1pPr marL="0" indent="0" algn="ctr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buFontTx/>
              <a:buNone/>
              <a:defRPr sz="1800">
                <a:solidFill>
                  <a:srgbClr val="636D78"/>
                </a:solidFill>
              </a:defRPr>
            </a:lvl1pPr>
            <a:lvl2pPr marL="0" indent="0" algn="ctr">
              <a:lnSpc>
                <a:spcPct val="110000"/>
              </a:lnSpc>
              <a:spcAft>
                <a:spcPts val="800"/>
              </a:spcAft>
              <a:buClr>
                <a:srgbClr val="0061D5"/>
              </a:buClr>
              <a:buFontTx/>
              <a:buNone/>
              <a:defRPr sz="1600">
                <a:solidFill>
                  <a:srgbClr val="FFFFFF"/>
                </a:solidFill>
              </a:defRPr>
            </a:lvl2pPr>
            <a:lvl3pPr marL="479032" indent="0" algn="ctr">
              <a:lnSpc>
                <a:spcPct val="110000"/>
              </a:lnSpc>
              <a:spcAft>
                <a:spcPts val="800"/>
              </a:spcAft>
              <a:buClr>
                <a:srgbClr val="0061D5"/>
              </a:buClr>
              <a:buFontTx/>
              <a:buNone/>
              <a:defRPr sz="1600">
                <a:solidFill>
                  <a:srgbClr val="FFFFFF"/>
                </a:solidFill>
              </a:defRPr>
            </a:lvl3pPr>
            <a:lvl4pPr marL="669527" indent="0" algn="ctr">
              <a:lnSpc>
                <a:spcPct val="110000"/>
              </a:lnSpc>
              <a:spcAft>
                <a:spcPts val="800"/>
              </a:spcAft>
              <a:buClr>
                <a:srgbClr val="0061D5"/>
              </a:buClr>
              <a:buFontTx/>
              <a:buNone/>
              <a:defRPr sz="1600">
                <a:solidFill>
                  <a:srgbClr val="FFFFFF"/>
                </a:solidFill>
              </a:defRPr>
            </a:lvl4pPr>
            <a:lvl5pPr marL="860022" indent="0" algn="ctr">
              <a:lnSpc>
                <a:spcPct val="110000"/>
              </a:lnSpc>
              <a:spcAft>
                <a:spcPts val="800"/>
              </a:spcAft>
              <a:buClr>
                <a:srgbClr val="0061D5"/>
              </a:buClr>
              <a:buFontTx/>
              <a:buNone/>
              <a:defRPr sz="16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Shape 53"/>
          <p:cNvSpPr>
            <a:spLocks noGrp="1"/>
          </p:cNvSpPr>
          <p:nvPr>
            <p:ph type="title" hasCustomPrompt="1"/>
          </p:nvPr>
        </p:nvSpPr>
        <p:spPr>
          <a:xfrm>
            <a:off x="609600" y="897440"/>
            <a:ext cx="10972800" cy="524699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lnSpc>
                <a:spcPct val="100000"/>
              </a:lnSpc>
              <a:defRPr sz="3200">
                <a:solidFill>
                  <a:srgbClr val="171F25"/>
                </a:solidFill>
              </a:defRPr>
            </a:lvl1pPr>
          </a:lstStyle>
          <a:p>
            <a:r>
              <a:rPr lang="en-US" sz="3200" dirty="0"/>
              <a:t>Slide title, </a:t>
            </a:r>
            <a:r>
              <a:rPr lang="en-US" sz="3200" dirty="0" err="1"/>
              <a:t>Lato</a:t>
            </a:r>
            <a:r>
              <a:rPr lang="en-US" sz="3200" dirty="0"/>
              <a:t> Light, 32 pt.</a:t>
            </a:r>
            <a:endParaRPr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1426465"/>
            <a:ext cx="10972800" cy="500876"/>
          </a:xfrm>
        </p:spPr>
        <p:txBody>
          <a:bodyPr lIns="0" tIns="0" anchor="t"/>
          <a:lstStyle>
            <a:lvl1pPr marL="0" indent="0" algn="l">
              <a:lnSpc>
                <a:spcPct val="100000"/>
              </a:lnSpc>
              <a:buNone/>
              <a:def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61D5"/>
                </a:solidFill>
                <a:effectLst/>
                <a:uFillTx/>
                <a:latin typeface="+mn-lt"/>
                <a:ea typeface="Lato Light" charset="0"/>
                <a:cs typeface="Lato Light" charset="0"/>
                <a:sym typeface="BrownStd-Ligh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2015927273"/>
      </p:ext>
    </p:extLst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layout 3: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53"/>
          <p:cNvSpPr>
            <a:spLocks noGrp="1"/>
          </p:cNvSpPr>
          <p:nvPr>
            <p:ph type="title" hasCustomPrompt="1"/>
          </p:nvPr>
        </p:nvSpPr>
        <p:spPr>
          <a:xfrm>
            <a:off x="609600" y="897440"/>
            <a:ext cx="10972800" cy="529025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lnSpc>
                <a:spcPct val="100000"/>
              </a:lnSpc>
              <a:defRPr sz="3200">
                <a:solidFill>
                  <a:srgbClr val="171F25"/>
                </a:solidFill>
              </a:defRPr>
            </a:lvl1pPr>
          </a:lstStyle>
          <a:p>
            <a:r>
              <a:rPr lang="en-US" sz="3200" dirty="0"/>
              <a:t>Slide title, </a:t>
            </a:r>
            <a:r>
              <a:rPr lang="en-US" sz="3200" dirty="0" err="1"/>
              <a:t>Lato</a:t>
            </a:r>
            <a:r>
              <a:rPr lang="en-US" sz="3200" dirty="0"/>
              <a:t> Light, 32 pt.</a:t>
            </a:r>
            <a:endParaRPr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1426465"/>
            <a:ext cx="10972800" cy="500876"/>
          </a:xfrm>
        </p:spPr>
        <p:txBody>
          <a:bodyPr lIns="0" tIns="0" anchor="t"/>
          <a:lstStyle>
            <a:lvl1pPr marL="0" indent="0" algn="l">
              <a:lnSpc>
                <a:spcPct val="100000"/>
              </a:lnSpc>
              <a:buNone/>
              <a:def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61D5"/>
                </a:solidFill>
                <a:effectLst/>
                <a:uFillTx/>
                <a:latin typeface="+mn-lt"/>
                <a:ea typeface="Lato Light" charset="0"/>
                <a:cs typeface="Lato Light" charset="0"/>
                <a:sym typeface="BrownStd-Ligh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9" name="Shape 54"/>
          <p:cNvSpPr>
            <a:spLocks noGrp="1"/>
          </p:cNvSpPr>
          <p:nvPr>
            <p:ph type="body" idx="1" hasCustomPrompt="1"/>
          </p:nvPr>
        </p:nvSpPr>
        <p:spPr>
          <a:xfrm>
            <a:off x="609601" y="2097024"/>
            <a:ext cx="5325977" cy="3843699"/>
          </a:xfrm>
          <a:prstGeom prst="rect">
            <a:avLst/>
          </a:prstGeom>
        </p:spPr>
        <p:txBody>
          <a:bodyPr lIns="0" anchor="t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SzTx/>
              <a:buNone/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Bold"/>
              </a:defRPr>
            </a:lvl1pPr>
            <a:lvl2pPr marL="228600" indent="-2286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SzPct val="100000"/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2pPr>
            <a:lvl3pPr marL="457200" indent="-2286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SzPct val="100000"/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3pPr>
            <a:lvl4pPr marL="685800" indent="-2286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4pPr>
            <a:lvl5pPr marL="914400" indent="-2286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5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</p:txBody>
      </p:sp>
      <p:sp>
        <p:nvSpPr>
          <p:cNvPr id="10" name="Shape 54"/>
          <p:cNvSpPr>
            <a:spLocks noGrp="1"/>
          </p:cNvSpPr>
          <p:nvPr>
            <p:ph type="body" idx="12" hasCustomPrompt="1"/>
          </p:nvPr>
        </p:nvSpPr>
        <p:spPr>
          <a:xfrm>
            <a:off x="6235530" y="2097024"/>
            <a:ext cx="5346871" cy="3843699"/>
          </a:xfrm>
          <a:prstGeom prst="rect">
            <a:avLst/>
          </a:prstGeom>
        </p:spPr>
        <p:txBody>
          <a:bodyPr lIns="0" anchor="t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SzTx/>
              <a:buNone/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Bold"/>
              </a:defRPr>
            </a:lvl1pPr>
            <a:lvl2pPr marL="228600" indent="-2286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SzPct val="100000"/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2pPr>
            <a:lvl3pPr marL="457200" indent="-2286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SzPct val="100000"/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3pPr>
            <a:lvl4pPr marL="685800" indent="-2286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4pPr>
            <a:lvl5pPr marL="914400" indent="-2286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5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</p:txBody>
      </p:sp>
    </p:spTree>
  </p:cSld>
  <p:clrMapOvr>
    <a:masterClrMapping/>
  </p:clrMapOvr>
  <p:transition spd="med"/>
  <p:extLst mod="1"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a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53"/>
          <p:cNvSpPr>
            <a:spLocks noGrp="1"/>
          </p:cNvSpPr>
          <p:nvPr>
            <p:ph type="title" hasCustomPrompt="1"/>
          </p:nvPr>
        </p:nvSpPr>
        <p:spPr>
          <a:xfrm>
            <a:off x="609600" y="897440"/>
            <a:ext cx="10972800" cy="529026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lnSpc>
                <a:spcPct val="100000"/>
              </a:lnSpc>
              <a:defRPr sz="3200">
                <a:solidFill>
                  <a:srgbClr val="171F25"/>
                </a:solidFill>
              </a:defRPr>
            </a:lvl1pPr>
          </a:lstStyle>
          <a:p>
            <a:r>
              <a:rPr lang="en-US" sz="3200" dirty="0"/>
              <a:t>Slide title, </a:t>
            </a:r>
            <a:r>
              <a:rPr lang="en-US" sz="3200" dirty="0" err="1"/>
              <a:t>Lato</a:t>
            </a:r>
            <a:r>
              <a:rPr lang="en-US" sz="3200" dirty="0"/>
              <a:t> Light, 32 pt.</a:t>
            </a:r>
            <a:endParaRPr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1426466"/>
            <a:ext cx="10972800" cy="500876"/>
          </a:xfrm>
        </p:spPr>
        <p:txBody>
          <a:bodyPr lIns="0" tIns="0" anchor="t"/>
          <a:lstStyle>
            <a:lvl1pPr marL="0" indent="0" algn="l">
              <a:lnSpc>
                <a:spcPct val="100000"/>
              </a:lnSpc>
              <a:buNone/>
              <a:def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61D5"/>
                </a:solidFill>
                <a:effectLst/>
                <a:uFillTx/>
                <a:latin typeface="+mn-lt"/>
                <a:ea typeface="Lato Light" charset="0"/>
                <a:cs typeface="Lato Light" charset="0"/>
                <a:sym typeface="BrownStd-Ligh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609600" y="723492"/>
            <a:ext cx="10972800" cy="0"/>
          </a:xfrm>
          <a:prstGeom prst="line">
            <a:avLst/>
          </a:prstGeom>
          <a:noFill/>
          <a:ln w="6350" cap="flat">
            <a:solidFill>
              <a:srgbClr val="C3D1DA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8" name="Shape 54"/>
          <p:cNvSpPr>
            <a:spLocks noGrp="1"/>
          </p:cNvSpPr>
          <p:nvPr>
            <p:ph type="body" idx="1" hasCustomPrompt="1"/>
          </p:nvPr>
        </p:nvSpPr>
        <p:spPr>
          <a:xfrm>
            <a:off x="609601" y="2097024"/>
            <a:ext cx="10982552" cy="3843699"/>
          </a:xfrm>
          <a:prstGeom prst="rect">
            <a:avLst/>
          </a:prstGeom>
        </p:spPr>
        <p:txBody>
          <a:bodyPr lIns="0" anchor="t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Tx/>
              <a:buFont typeface="Arial" charset="0"/>
              <a:buNone/>
              <a:defRPr sz="2400" b="0" i="0">
                <a:solidFill>
                  <a:srgbClr val="151F26"/>
                </a:solidFill>
                <a:latin typeface="+mj-lt"/>
                <a:ea typeface="Lato" charset="0"/>
                <a:cs typeface="Lato" charset="0"/>
                <a:sym typeface="Lato Bold"/>
              </a:defRPr>
            </a:lvl1pPr>
            <a:lvl2pPr marL="126997" indent="0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None/>
              <a:defRPr sz="2400" b="0" i="0">
                <a:solidFill>
                  <a:srgbClr val="72848E"/>
                </a:solidFill>
                <a:latin typeface="+mj-lt"/>
                <a:ea typeface="Lato" charset="0"/>
                <a:cs typeface="Lato" charset="0"/>
                <a:sym typeface="Lato Light"/>
              </a:defRPr>
            </a:lvl2pPr>
            <a:lvl3pPr marL="317492" indent="0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None/>
              <a:defRPr sz="2400" b="0" i="0">
                <a:solidFill>
                  <a:srgbClr val="72848E"/>
                </a:solidFill>
                <a:latin typeface="+mj-lt"/>
                <a:ea typeface="Lato" charset="0"/>
                <a:cs typeface="Lato" charset="0"/>
                <a:sym typeface="Lato Light"/>
              </a:defRPr>
            </a:lvl3pPr>
            <a:lvl4pPr marL="507987" indent="0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None/>
              <a:defRPr sz="2400" b="0" i="0">
                <a:solidFill>
                  <a:srgbClr val="72848E"/>
                </a:solidFill>
                <a:latin typeface="+mj-lt"/>
                <a:ea typeface="Lato" charset="0"/>
                <a:cs typeface="Lato" charset="0"/>
                <a:sym typeface="Lato Light"/>
              </a:defRPr>
            </a:lvl4pPr>
            <a:lvl5pPr marL="698483" indent="0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None/>
              <a:defRPr sz="2400" b="0" i="0">
                <a:solidFill>
                  <a:srgbClr val="72848E"/>
                </a:solidFill>
                <a:latin typeface="+mj-lt"/>
                <a:ea typeface="Lato" charset="0"/>
                <a:cs typeface="Lato" charset="0"/>
                <a:sym typeface="Lato Light"/>
              </a:defRPr>
            </a:lvl5pPr>
          </a:lstStyle>
          <a:p>
            <a:r>
              <a:rPr lang="en-US" dirty="0"/>
              <a:t>Body level one</a:t>
            </a:r>
          </a:p>
        </p:txBody>
      </p:sp>
    </p:spTree>
    <p:extLst>
      <p:ext uri="{BB962C8B-B14F-4D97-AF65-F5344CB8AC3E}">
        <p14:creationId xmlns:p14="http://schemas.microsoft.com/office/powerpoint/2010/main" val="677635593"/>
      </p:ext>
    </p:extLst>
  </p:cSld>
  <p:clrMapOvr>
    <a:masterClrMapping/>
  </p:clrMapOvr>
  <p:transition spd="med"/>
  <p:extLst mod="1"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layout: Key point 4-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53"/>
          <p:cNvSpPr>
            <a:spLocks noGrp="1"/>
          </p:cNvSpPr>
          <p:nvPr>
            <p:ph type="title" hasCustomPrompt="1"/>
          </p:nvPr>
        </p:nvSpPr>
        <p:spPr>
          <a:xfrm>
            <a:off x="609600" y="897440"/>
            <a:ext cx="10972800" cy="529026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lnSpc>
                <a:spcPct val="100000"/>
              </a:lnSpc>
              <a:defRPr sz="3200">
                <a:solidFill>
                  <a:srgbClr val="171F25"/>
                </a:solidFill>
              </a:defRPr>
            </a:lvl1pPr>
          </a:lstStyle>
          <a:p>
            <a:r>
              <a:rPr lang="en-US" sz="3200" dirty="0"/>
              <a:t>Slide title, </a:t>
            </a:r>
            <a:r>
              <a:rPr lang="en-US" sz="3200" dirty="0" err="1"/>
              <a:t>Lato</a:t>
            </a:r>
            <a:r>
              <a:rPr lang="en-US" sz="3200" dirty="0"/>
              <a:t> Light, 32 pt.</a:t>
            </a:r>
            <a:endParaRPr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614196" y="1426465"/>
            <a:ext cx="10972800" cy="500876"/>
          </a:xfrm>
        </p:spPr>
        <p:txBody>
          <a:bodyPr lIns="0" tIns="0" anchor="t"/>
          <a:lstStyle>
            <a:lvl1pPr marL="0" indent="0" algn="l">
              <a:lnSpc>
                <a:spcPct val="100000"/>
              </a:lnSpc>
              <a:buNone/>
              <a:def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61D5"/>
                </a:solidFill>
                <a:effectLst/>
                <a:uFillTx/>
                <a:latin typeface="+mn-lt"/>
                <a:ea typeface="Lato Light" charset="0"/>
                <a:cs typeface="Lato Light" charset="0"/>
                <a:sym typeface="BrownStd-Ligh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609600" y="723492"/>
            <a:ext cx="10972800" cy="0"/>
          </a:xfrm>
          <a:prstGeom prst="line">
            <a:avLst/>
          </a:prstGeom>
          <a:noFill/>
          <a:ln w="6350" cap="flat">
            <a:solidFill>
              <a:srgbClr val="C3D1DA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8" name="Shape 54"/>
          <p:cNvSpPr>
            <a:spLocks noGrp="1"/>
          </p:cNvSpPr>
          <p:nvPr>
            <p:ph type="body" idx="1" hasCustomPrompt="1"/>
          </p:nvPr>
        </p:nvSpPr>
        <p:spPr>
          <a:xfrm>
            <a:off x="1034322" y="2577382"/>
            <a:ext cx="4905825" cy="1456892"/>
          </a:xfrm>
          <a:prstGeom prst="rect">
            <a:avLst/>
          </a:prstGeom>
        </p:spPr>
        <p:txBody>
          <a:bodyPr lIns="0" anchor="t"/>
          <a:lstStyle>
            <a:lvl1pPr marL="304792" indent="-304792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SzPct val="120000"/>
              <a:buFont typeface=".AppleSystemUIFont" charset="0"/>
              <a:buChar char="/"/>
              <a:defRPr sz="2400" b="0" i="0">
                <a:solidFill>
                  <a:srgbClr val="151F26"/>
                </a:solidFill>
                <a:latin typeface="+mj-lt"/>
                <a:ea typeface="Lato" charset="0"/>
                <a:cs typeface="Lato" charset="0"/>
                <a:sym typeface="Lato Bold"/>
              </a:defRPr>
            </a:lvl1pPr>
            <a:lvl2pPr marL="126997" indent="0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None/>
              <a:defRPr sz="2400" b="0" i="0">
                <a:solidFill>
                  <a:srgbClr val="72848E"/>
                </a:solidFill>
                <a:latin typeface="+mj-lt"/>
                <a:ea typeface="Lato" charset="0"/>
                <a:cs typeface="Lato" charset="0"/>
                <a:sym typeface="Lato Light"/>
              </a:defRPr>
            </a:lvl2pPr>
            <a:lvl3pPr marL="317492" indent="0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None/>
              <a:defRPr sz="2400" b="0" i="0">
                <a:solidFill>
                  <a:srgbClr val="72848E"/>
                </a:solidFill>
                <a:latin typeface="+mj-lt"/>
                <a:ea typeface="Lato" charset="0"/>
                <a:cs typeface="Lato" charset="0"/>
                <a:sym typeface="Lato Light"/>
              </a:defRPr>
            </a:lvl3pPr>
            <a:lvl4pPr marL="507987" indent="0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None/>
              <a:defRPr sz="2400" b="0" i="0">
                <a:solidFill>
                  <a:srgbClr val="72848E"/>
                </a:solidFill>
                <a:latin typeface="+mj-lt"/>
                <a:ea typeface="Lato" charset="0"/>
                <a:cs typeface="Lato" charset="0"/>
                <a:sym typeface="Lato Light"/>
              </a:defRPr>
            </a:lvl4pPr>
            <a:lvl5pPr marL="698483" indent="0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None/>
              <a:defRPr sz="2400" b="0" i="0">
                <a:solidFill>
                  <a:srgbClr val="72848E"/>
                </a:solidFill>
                <a:latin typeface="+mj-lt"/>
                <a:ea typeface="Lato" charset="0"/>
                <a:cs typeface="Lato" charset="0"/>
                <a:sym typeface="Lato Light"/>
              </a:defRPr>
            </a:lvl5pPr>
          </a:lstStyle>
          <a:p>
            <a:r>
              <a:rPr lang="en-US" dirty="0"/>
              <a:t>Body level one</a:t>
            </a:r>
          </a:p>
        </p:txBody>
      </p:sp>
      <p:sp>
        <p:nvSpPr>
          <p:cNvPr id="8" name="Shape 54"/>
          <p:cNvSpPr>
            <a:spLocks noGrp="1"/>
          </p:cNvSpPr>
          <p:nvPr>
            <p:ph type="body" idx="13" hasCustomPrompt="1"/>
          </p:nvPr>
        </p:nvSpPr>
        <p:spPr>
          <a:xfrm>
            <a:off x="6270888" y="2577382"/>
            <a:ext cx="4905825" cy="1456892"/>
          </a:xfrm>
          <a:prstGeom prst="rect">
            <a:avLst/>
          </a:prstGeom>
        </p:spPr>
        <p:txBody>
          <a:bodyPr lIns="0" anchor="t"/>
          <a:lstStyle>
            <a:lvl1pPr marL="304792" indent="-304792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SzPct val="120000"/>
              <a:buFont typeface=".AppleSystemUIFont" charset="0"/>
              <a:buChar char="/"/>
              <a:defRPr sz="2400" b="0" i="0">
                <a:solidFill>
                  <a:srgbClr val="151F26"/>
                </a:solidFill>
                <a:latin typeface="+mj-lt"/>
                <a:ea typeface="Lato" charset="0"/>
                <a:cs typeface="Lato" charset="0"/>
                <a:sym typeface="Lato Bold"/>
              </a:defRPr>
            </a:lvl1pPr>
            <a:lvl2pPr marL="126997" indent="0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None/>
              <a:defRPr sz="2400" b="0" i="0">
                <a:solidFill>
                  <a:srgbClr val="72848E"/>
                </a:solidFill>
                <a:latin typeface="+mj-lt"/>
                <a:ea typeface="Lato" charset="0"/>
                <a:cs typeface="Lato" charset="0"/>
                <a:sym typeface="Lato Light"/>
              </a:defRPr>
            </a:lvl2pPr>
            <a:lvl3pPr marL="317492" indent="0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None/>
              <a:defRPr sz="2400" b="0" i="0">
                <a:solidFill>
                  <a:srgbClr val="72848E"/>
                </a:solidFill>
                <a:latin typeface="+mj-lt"/>
                <a:ea typeface="Lato" charset="0"/>
                <a:cs typeface="Lato" charset="0"/>
                <a:sym typeface="Lato Light"/>
              </a:defRPr>
            </a:lvl3pPr>
            <a:lvl4pPr marL="507987" indent="0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None/>
              <a:defRPr sz="2400" b="0" i="0">
                <a:solidFill>
                  <a:srgbClr val="72848E"/>
                </a:solidFill>
                <a:latin typeface="+mj-lt"/>
                <a:ea typeface="Lato" charset="0"/>
                <a:cs typeface="Lato" charset="0"/>
                <a:sym typeface="Lato Light"/>
              </a:defRPr>
            </a:lvl4pPr>
            <a:lvl5pPr marL="698483" indent="0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None/>
              <a:defRPr sz="2400" b="0" i="0">
                <a:solidFill>
                  <a:srgbClr val="72848E"/>
                </a:solidFill>
                <a:latin typeface="+mj-lt"/>
                <a:ea typeface="Lato" charset="0"/>
                <a:cs typeface="Lato" charset="0"/>
                <a:sym typeface="Lato Light"/>
              </a:defRPr>
            </a:lvl5pPr>
          </a:lstStyle>
          <a:p>
            <a:r>
              <a:rPr lang="en-US" dirty="0"/>
              <a:t>Body level one</a:t>
            </a:r>
          </a:p>
        </p:txBody>
      </p:sp>
      <p:sp>
        <p:nvSpPr>
          <p:cNvPr id="9" name="Shape 54"/>
          <p:cNvSpPr>
            <a:spLocks noGrp="1"/>
          </p:cNvSpPr>
          <p:nvPr>
            <p:ph type="body" idx="14" hasCustomPrompt="1"/>
          </p:nvPr>
        </p:nvSpPr>
        <p:spPr>
          <a:xfrm>
            <a:off x="1034322" y="4034273"/>
            <a:ext cx="4905825" cy="1819735"/>
          </a:xfrm>
          <a:prstGeom prst="rect">
            <a:avLst/>
          </a:prstGeom>
        </p:spPr>
        <p:txBody>
          <a:bodyPr lIns="0" anchor="t"/>
          <a:lstStyle>
            <a:lvl1pPr marL="304792" indent="-304792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SzPct val="120000"/>
              <a:buFont typeface=".AppleSystemUIFont" charset="0"/>
              <a:buChar char="/"/>
              <a:defRPr sz="2400" b="0" i="0">
                <a:solidFill>
                  <a:srgbClr val="151F26"/>
                </a:solidFill>
                <a:latin typeface="+mj-lt"/>
                <a:ea typeface="Lato" charset="0"/>
                <a:cs typeface="Lato" charset="0"/>
                <a:sym typeface="Lato Bold"/>
              </a:defRPr>
            </a:lvl1pPr>
            <a:lvl2pPr marL="126997" indent="0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None/>
              <a:defRPr sz="2400" b="0" i="0">
                <a:solidFill>
                  <a:srgbClr val="72848E"/>
                </a:solidFill>
                <a:latin typeface="+mj-lt"/>
                <a:ea typeface="Lato" charset="0"/>
                <a:cs typeface="Lato" charset="0"/>
                <a:sym typeface="Lato Light"/>
              </a:defRPr>
            </a:lvl2pPr>
            <a:lvl3pPr marL="317492" indent="0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None/>
              <a:defRPr sz="2400" b="0" i="0">
                <a:solidFill>
                  <a:srgbClr val="72848E"/>
                </a:solidFill>
                <a:latin typeface="+mj-lt"/>
                <a:ea typeface="Lato" charset="0"/>
                <a:cs typeface="Lato" charset="0"/>
                <a:sym typeface="Lato Light"/>
              </a:defRPr>
            </a:lvl3pPr>
            <a:lvl4pPr marL="507987" indent="0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None/>
              <a:defRPr sz="2400" b="0" i="0">
                <a:solidFill>
                  <a:srgbClr val="72848E"/>
                </a:solidFill>
                <a:latin typeface="+mj-lt"/>
                <a:ea typeface="Lato" charset="0"/>
                <a:cs typeface="Lato" charset="0"/>
                <a:sym typeface="Lato Light"/>
              </a:defRPr>
            </a:lvl4pPr>
            <a:lvl5pPr marL="698483" indent="0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None/>
              <a:defRPr sz="2400" b="0" i="0">
                <a:solidFill>
                  <a:srgbClr val="72848E"/>
                </a:solidFill>
                <a:latin typeface="+mj-lt"/>
                <a:ea typeface="Lato" charset="0"/>
                <a:cs typeface="Lato" charset="0"/>
                <a:sym typeface="Lato Light"/>
              </a:defRPr>
            </a:lvl5pPr>
          </a:lstStyle>
          <a:p>
            <a:r>
              <a:rPr lang="en-US" dirty="0"/>
              <a:t>Body level one</a:t>
            </a:r>
          </a:p>
        </p:txBody>
      </p:sp>
      <p:sp>
        <p:nvSpPr>
          <p:cNvPr id="10" name="Shape 54"/>
          <p:cNvSpPr>
            <a:spLocks noGrp="1"/>
          </p:cNvSpPr>
          <p:nvPr>
            <p:ph type="body" idx="15" hasCustomPrompt="1"/>
          </p:nvPr>
        </p:nvSpPr>
        <p:spPr>
          <a:xfrm>
            <a:off x="6270888" y="4034273"/>
            <a:ext cx="4905825" cy="1819735"/>
          </a:xfrm>
          <a:prstGeom prst="rect">
            <a:avLst/>
          </a:prstGeom>
        </p:spPr>
        <p:txBody>
          <a:bodyPr lIns="0" anchor="t"/>
          <a:lstStyle>
            <a:lvl1pPr marL="304792" indent="-304792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SzPct val="120000"/>
              <a:buFont typeface=".AppleSystemUIFont" charset="0"/>
              <a:buChar char="/"/>
              <a:defRPr sz="2400" b="0" i="0">
                <a:solidFill>
                  <a:srgbClr val="151F26"/>
                </a:solidFill>
                <a:latin typeface="+mj-lt"/>
                <a:ea typeface="Lato" charset="0"/>
                <a:cs typeface="Lato" charset="0"/>
                <a:sym typeface="Lato Bold"/>
              </a:defRPr>
            </a:lvl1pPr>
            <a:lvl2pPr marL="126997" indent="0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None/>
              <a:defRPr sz="2400" b="0" i="0">
                <a:solidFill>
                  <a:srgbClr val="72848E"/>
                </a:solidFill>
                <a:latin typeface="+mj-lt"/>
                <a:ea typeface="Lato" charset="0"/>
                <a:cs typeface="Lato" charset="0"/>
                <a:sym typeface="Lato Light"/>
              </a:defRPr>
            </a:lvl2pPr>
            <a:lvl3pPr marL="317492" indent="0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None/>
              <a:defRPr sz="2400" b="0" i="0">
                <a:solidFill>
                  <a:srgbClr val="72848E"/>
                </a:solidFill>
                <a:latin typeface="+mj-lt"/>
                <a:ea typeface="Lato" charset="0"/>
                <a:cs typeface="Lato" charset="0"/>
                <a:sym typeface="Lato Light"/>
              </a:defRPr>
            </a:lvl3pPr>
            <a:lvl4pPr marL="507987" indent="0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None/>
              <a:defRPr sz="2400" b="0" i="0">
                <a:solidFill>
                  <a:srgbClr val="72848E"/>
                </a:solidFill>
                <a:latin typeface="+mj-lt"/>
                <a:ea typeface="Lato" charset="0"/>
                <a:cs typeface="Lato" charset="0"/>
                <a:sym typeface="Lato Light"/>
              </a:defRPr>
            </a:lvl4pPr>
            <a:lvl5pPr marL="698483" indent="0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None/>
              <a:defRPr sz="2400" b="0" i="0">
                <a:solidFill>
                  <a:srgbClr val="72848E"/>
                </a:solidFill>
                <a:latin typeface="+mj-lt"/>
                <a:ea typeface="Lato" charset="0"/>
                <a:cs typeface="Lato" charset="0"/>
                <a:sym typeface="Lato Light"/>
              </a:defRPr>
            </a:lvl5pPr>
          </a:lstStyle>
          <a:p>
            <a:r>
              <a:rPr lang="en-US" dirty="0"/>
              <a:t>Body level one</a:t>
            </a:r>
          </a:p>
        </p:txBody>
      </p:sp>
    </p:spTree>
    <p:extLst>
      <p:ext uri="{BB962C8B-B14F-4D97-AF65-F5344CB8AC3E}">
        <p14:creationId xmlns:p14="http://schemas.microsoft.com/office/powerpoint/2010/main" val="2126626751"/>
      </p:ext>
    </p:extLst>
  </p:cSld>
  <p:clrMapOvr>
    <a:masterClrMapping/>
  </p:clrMapOvr>
  <p:transition spd="med"/>
  <p:extLst mod="1"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layout: Key points 3-up with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53"/>
          <p:cNvSpPr>
            <a:spLocks noGrp="1"/>
          </p:cNvSpPr>
          <p:nvPr>
            <p:ph type="title" hasCustomPrompt="1"/>
          </p:nvPr>
        </p:nvSpPr>
        <p:spPr>
          <a:xfrm>
            <a:off x="609600" y="897439"/>
            <a:ext cx="10972800" cy="524699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lnSpc>
                <a:spcPct val="100000"/>
              </a:lnSpc>
              <a:defRPr sz="3200">
                <a:solidFill>
                  <a:srgbClr val="171F25"/>
                </a:solidFill>
              </a:defRPr>
            </a:lvl1pPr>
          </a:lstStyle>
          <a:p>
            <a:r>
              <a:rPr lang="en-US" sz="3200" dirty="0"/>
              <a:t>Slide title, </a:t>
            </a:r>
            <a:r>
              <a:rPr lang="en-US" sz="3200" dirty="0" err="1"/>
              <a:t>Lato</a:t>
            </a:r>
            <a:r>
              <a:rPr lang="en-US" sz="3200" dirty="0"/>
              <a:t> Light, 32 pt.</a:t>
            </a:r>
            <a:endParaRPr dirty="0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9"/>
          </p:nvPr>
        </p:nvSpPr>
        <p:spPr>
          <a:xfrm>
            <a:off x="620185" y="2524008"/>
            <a:ext cx="317500" cy="319616"/>
          </a:xfrm>
          <a:solidFill>
            <a:srgbClr val="FFFFFF"/>
          </a:solidFill>
        </p:spPr>
        <p:txBody>
          <a:bodyPr/>
          <a:lstStyle>
            <a:lvl1pPr>
              <a:lnSpc>
                <a:spcPct val="100000"/>
              </a:lnSpc>
              <a:defRPr sz="1067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25" name="Picture Placeholder 23"/>
          <p:cNvSpPr>
            <a:spLocks noGrp="1"/>
          </p:cNvSpPr>
          <p:nvPr>
            <p:ph type="pic" sz="quarter" idx="20"/>
          </p:nvPr>
        </p:nvSpPr>
        <p:spPr>
          <a:xfrm>
            <a:off x="4232807" y="2524008"/>
            <a:ext cx="317500" cy="319616"/>
          </a:xfrm>
          <a:solidFill>
            <a:srgbClr val="FFFFFF"/>
          </a:solidFill>
        </p:spPr>
        <p:txBody>
          <a:bodyPr/>
          <a:lstStyle>
            <a:lvl1pPr>
              <a:lnSpc>
                <a:spcPct val="100000"/>
              </a:lnSpc>
              <a:defRPr sz="1067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26" name="Picture Placeholder 23"/>
          <p:cNvSpPr>
            <a:spLocks noGrp="1"/>
          </p:cNvSpPr>
          <p:nvPr>
            <p:ph type="pic" sz="quarter" idx="21"/>
          </p:nvPr>
        </p:nvSpPr>
        <p:spPr>
          <a:xfrm>
            <a:off x="7861394" y="2524008"/>
            <a:ext cx="317500" cy="319616"/>
          </a:xfrm>
          <a:solidFill>
            <a:srgbClr val="FFFFFF"/>
          </a:solidFill>
        </p:spPr>
        <p:txBody>
          <a:bodyPr/>
          <a:lstStyle>
            <a:lvl1pPr>
              <a:lnSpc>
                <a:spcPct val="100000"/>
              </a:lnSpc>
              <a:defRPr sz="1067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612478" y="1426465"/>
            <a:ext cx="10972800" cy="500876"/>
          </a:xfrm>
        </p:spPr>
        <p:txBody>
          <a:bodyPr lIns="0" tIns="0" anchor="t"/>
          <a:lstStyle>
            <a:lvl1pPr marL="0" indent="0" algn="l">
              <a:lnSpc>
                <a:spcPct val="100000"/>
              </a:lnSpc>
              <a:buNone/>
              <a:def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61D5"/>
                </a:solidFill>
                <a:effectLst/>
                <a:uFillTx/>
                <a:latin typeface="+mn-lt"/>
                <a:ea typeface="Lato Light" charset="0"/>
                <a:cs typeface="Lato Light" charset="0"/>
                <a:sym typeface="BrownStd-Ligh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1043230" y="2449277"/>
            <a:ext cx="3086100" cy="472017"/>
          </a:xfr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400">
                <a:solidFill>
                  <a:srgbClr val="151F2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Bullet point</a:t>
            </a:r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4669271" y="2449277"/>
            <a:ext cx="3086100" cy="472017"/>
          </a:xfr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400">
                <a:solidFill>
                  <a:srgbClr val="151F2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Bullet point</a:t>
            </a:r>
          </a:p>
        </p:txBody>
      </p:sp>
      <p:sp>
        <p:nvSpPr>
          <p:cNvPr id="18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8295311" y="2449277"/>
            <a:ext cx="3086100" cy="472017"/>
          </a:xfr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400">
                <a:solidFill>
                  <a:srgbClr val="151F2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Bullet point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6"/>
          </p:nvPr>
        </p:nvSpPr>
        <p:spPr>
          <a:xfrm>
            <a:off x="819779" y="2925621"/>
            <a:ext cx="3309551" cy="2764367"/>
          </a:xfrm>
        </p:spPr>
        <p:txBody>
          <a:bodyPr lIns="0" tIns="91440"/>
          <a:lstStyle>
            <a:lvl1pPr marL="228600" indent="-228600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defRPr sz="1600"/>
            </a:lvl1pPr>
            <a:lvl2pPr marL="457200" indent="-228600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buSzPct val="100000"/>
              <a:defRPr sz="1600"/>
            </a:lvl2pPr>
            <a:lvl3pPr marL="685800" indent="-228600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buSzPct val="100000"/>
              <a:defRPr sz="1600"/>
            </a:lvl3pPr>
            <a:lvl4pPr indent="-219451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defRPr sz="1600"/>
            </a:lvl4pPr>
            <a:lvl5pPr indent="-219451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7"/>
          </p:nvPr>
        </p:nvSpPr>
        <p:spPr>
          <a:xfrm>
            <a:off x="4445938" y="2925621"/>
            <a:ext cx="3309551" cy="2764367"/>
          </a:xfrm>
        </p:spPr>
        <p:txBody>
          <a:bodyPr lIns="0" tIns="91440"/>
          <a:lstStyle>
            <a:lvl1pPr marL="228600" indent="-228600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defRPr sz="1600"/>
            </a:lvl1pPr>
            <a:lvl2pPr marL="457200" indent="-228600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buSzPct val="100000"/>
              <a:defRPr sz="1600"/>
            </a:lvl2pPr>
            <a:lvl3pPr marL="685800" indent="-228600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buSzPct val="100000"/>
              <a:defRPr sz="1600"/>
            </a:lvl3pPr>
            <a:lvl4pPr indent="-219451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defRPr sz="1600"/>
            </a:lvl4pPr>
            <a:lvl5pPr indent="-219451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2" name="Text Placeholder 19"/>
          <p:cNvSpPr>
            <a:spLocks noGrp="1"/>
          </p:cNvSpPr>
          <p:nvPr>
            <p:ph type="body" sz="quarter" idx="18"/>
          </p:nvPr>
        </p:nvSpPr>
        <p:spPr>
          <a:xfrm>
            <a:off x="8067649" y="2925621"/>
            <a:ext cx="3309551" cy="2764367"/>
          </a:xfrm>
        </p:spPr>
        <p:txBody>
          <a:bodyPr lIns="0" tIns="91440"/>
          <a:lstStyle>
            <a:lvl1pPr marL="226052" indent="-228600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defRPr sz="1600"/>
            </a:lvl1pPr>
            <a:lvl2pPr marL="457200" indent="-228600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buSzPct val="100000"/>
              <a:buFont typeface="Arial" charset="0"/>
              <a:buChar char="•"/>
              <a:defRPr sz="1600"/>
            </a:lvl2pPr>
            <a:lvl3pPr marL="685800" indent="-228600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buSzPct val="100000"/>
              <a:defRPr sz="1600"/>
            </a:lvl3pPr>
            <a:lvl4pPr indent="-219451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defRPr sz="1600"/>
            </a:lvl4pPr>
            <a:lvl5pPr indent="-219451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layout: Key points with icon 4to6-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53"/>
          <p:cNvSpPr>
            <a:spLocks noGrp="1"/>
          </p:cNvSpPr>
          <p:nvPr>
            <p:ph type="title" hasCustomPrompt="1"/>
          </p:nvPr>
        </p:nvSpPr>
        <p:spPr>
          <a:xfrm>
            <a:off x="609600" y="897439"/>
            <a:ext cx="10972800" cy="530227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3200">
                <a:solidFill>
                  <a:srgbClr val="171F25"/>
                </a:solidFill>
              </a:defRPr>
            </a:lvl1pPr>
          </a:lstStyle>
          <a:p>
            <a:r>
              <a:rPr lang="en-US" sz="3200" dirty="0"/>
              <a:t>Slide title, </a:t>
            </a:r>
            <a:r>
              <a:rPr lang="en-US" sz="3200" dirty="0" err="1"/>
              <a:t>Lato</a:t>
            </a:r>
            <a:r>
              <a:rPr lang="en-US" sz="3200" dirty="0"/>
              <a:t> Light, 32 pt.</a:t>
            </a:r>
            <a:endParaRPr dirty="0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9"/>
          </p:nvPr>
        </p:nvSpPr>
        <p:spPr>
          <a:xfrm>
            <a:off x="620185" y="2524008"/>
            <a:ext cx="317500" cy="319616"/>
          </a:xfrm>
          <a:solidFill>
            <a:srgbClr val="FFFFFF"/>
          </a:solidFill>
        </p:spPr>
        <p:txBody>
          <a:bodyPr/>
          <a:lstStyle>
            <a:lvl1pPr>
              <a:defRPr sz="1067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25" name="Picture Placeholder 23"/>
          <p:cNvSpPr>
            <a:spLocks noGrp="1"/>
          </p:cNvSpPr>
          <p:nvPr>
            <p:ph type="pic" sz="quarter" idx="20"/>
          </p:nvPr>
        </p:nvSpPr>
        <p:spPr>
          <a:xfrm>
            <a:off x="4232807" y="2524008"/>
            <a:ext cx="317500" cy="319616"/>
          </a:xfrm>
          <a:solidFill>
            <a:srgbClr val="FFFFFF"/>
          </a:solidFill>
        </p:spPr>
        <p:txBody>
          <a:bodyPr/>
          <a:lstStyle>
            <a:lvl1pPr>
              <a:defRPr sz="1067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612478" y="1431994"/>
            <a:ext cx="10972800" cy="500876"/>
          </a:xfrm>
        </p:spPr>
        <p:txBody>
          <a:bodyPr lIns="0" tIns="0" anchor="t"/>
          <a:lstStyle>
            <a:lvl1pPr marL="0" indent="0" algn="l">
              <a:buNone/>
              <a:def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61D5"/>
                </a:solidFill>
                <a:effectLst/>
                <a:uFillTx/>
                <a:latin typeface="+mn-lt"/>
                <a:ea typeface="Lato Light" charset="0"/>
                <a:cs typeface="Lato Light" charset="0"/>
                <a:sym typeface="BrownStd-Ligh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1043230" y="2449277"/>
            <a:ext cx="3086100" cy="472017"/>
          </a:xfrm>
        </p:spPr>
        <p:txBody>
          <a:bodyPr lIns="0"/>
          <a:lstStyle>
            <a:lvl1pPr marL="0" indent="0">
              <a:buNone/>
              <a:defRPr sz="2400">
                <a:solidFill>
                  <a:srgbClr val="151F2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Bullet point</a:t>
            </a:r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4669271" y="2449277"/>
            <a:ext cx="3086100" cy="472017"/>
          </a:xfrm>
        </p:spPr>
        <p:txBody>
          <a:bodyPr lIns="0"/>
          <a:lstStyle>
            <a:lvl1pPr marL="0" indent="0">
              <a:buNone/>
              <a:defRPr sz="2400">
                <a:solidFill>
                  <a:srgbClr val="151F2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Bullet point</a:t>
            </a:r>
          </a:p>
        </p:txBody>
      </p:sp>
      <p:sp>
        <p:nvSpPr>
          <p:cNvPr id="19" name="Picture Placeholder 23"/>
          <p:cNvSpPr>
            <a:spLocks noGrp="1"/>
          </p:cNvSpPr>
          <p:nvPr>
            <p:ph type="pic" sz="quarter" idx="22"/>
          </p:nvPr>
        </p:nvSpPr>
        <p:spPr>
          <a:xfrm>
            <a:off x="4232807" y="4652612"/>
            <a:ext cx="317500" cy="319616"/>
          </a:xfrm>
          <a:solidFill>
            <a:srgbClr val="FFFFFF"/>
          </a:solidFill>
        </p:spPr>
        <p:txBody>
          <a:bodyPr/>
          <a:lstStyle>
            <a:lvl1pPr>
              <a:defRPr sz="1067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23" name="Text Placeholder 6"/>
          <p:cNvSpPr>
            <a:spLocks noGrp="1"/>
          </p:cNvSpPr>
          <p:nvPr>
            <p:ph type="body" sz="quarter" idx="23" hasCustomPrompt="1"/>
          </p:nvPr>
        </p:nvSpPr>
        <p:spPr>
          <a:xfrm>
            <a:off x="1043230" y="4577881"/>
            <a:ext cx="3086100" cy="472017"/>
          </a:xfrm>
        </p:spPr>
        <p:txBody>
          <a:bodyPr lIns="0"/>
          <a:lstStyle>
            <a:lvl1pPr marL="0" indent="0">
              <a:buNone/>
              <a:defRPr sz="2400">
                <a:solidFill>
                  <a:srgbClr val="151F2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Bullet point</a:t>
            </a:r>
          </a:p>
        </p:txBody>
      </p:sp>
      <p:sp>
        <p:nvSpPr>
          <p:cNvPr id="27" name="Text Placeholder 6"/>
          <p:cNvSpPr>
            <a:spLocks noGrp="1"/>
          </p:cNvSpPr>
          <p:nvPr>
            <p:ph type="body" sz="quarter" idx="24" hasCustomPrompt="1"/>
          </p:nvPr>
        </p:nvSpPr>
        <p:spPr>
          <a:xfrm>
            <a:off x="4669271" y="4577881"/>
            <a:ext cx="3086100" cy="472017"/>
          </a:xfrm>
        </p:spPr>
        <p:txBody>
          <a:bodyPr lIns="0"/>
          <a:lstStyle>
            <a:lvl1pPr marL="0" indent="0">
              <a:buNone/>
              <a:defRPr sz="2400">
                <a:solidFill>
                  <a:srgbClr val="151F2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Bullet point</a:t>
            </a:r>
          </a:p>
        </p:txBody>
      </p:sp>
      <p:sp>
        <p:nvSpPr>
          <p:cNvPr id="22" name="Picture Placeholder 23"/>
          <p:cNvSpPr>
            <a:spLocks noGrp="1"/>
          </p:cNvSpPr>
          <p:nvPr>
            <p:ph type="pic" sz="quarter" idx="27"/>
          </p:nvPr>
        </p:nvSpPr>
        <p:spPr>
          <a:xfrm>
            <a:off x="624401" y="4652612"/>
            <a:ext cx="317500" cy="319616"/>
          </a:xfrm>
          <a:solidFill>
            <a:srgbClr val="FFFFFF"/>
          </a:solidFill>
        </p:spPr>
        <p:txBody>
          <a:bodyPr/>
          <a:lstStyle>
            <a:lvl1pPr>
              <a:defRPr sz="1067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26" name="Picture Placeholder 23"/>
          <p:cNvSpPr>
            <a:spLocks noGrp="1"/>
          </p:cNvSpPr>
          <p:nvPr>
            <p:ph type="pic" sz="quarter" idx="28"/>
          </p:nvPr>
        </p:nvSpPr>
        <p:spPr>
          <a:xfrm>
            <a:off x="7852091" y="2524008"/>
            <a:ext cx="317500" cy="319616"/>
          </a:xfrm>
          <a:solidFill>
            <a:srgbClr val="FFFFFF"/>
          </a:solidFill>
        </p:spPr>
        <p:txBody>
          <a:bodyPr/>
          <a:lstStyle>
            <a:lvl1pPr>
              <a:defRPr sz="1067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30" name="Text Placeholder 6"/>
          <p:cNvSpPr>
            <a:spLocks noGrp="1"/>
          </p:cNvSpPr>
          <p:nvPr>
            <p:ph type="body" sz="quarter" idx="29" hasCustomPrompt="1"/>
          </p:nvPr>
        </p:nvSpPr>
        <p:spPr>
          <a:xfrm>
            <a:off x="8295430" y="2449277"/>
            <a:ext cx="3086100" cy="472017"/>
          </a:xfrm>
        </p:spPr>
        <p:txBody>
          <a:bodyPr lIns="0"/>
          <a:lstStyle>
            <a:lvl1pPr marL="0" indent="0">
              <a:buNone/>
              <a:defRPr sz="2400">
                <a:solidFill>
                  <a:srgbClr val="151F2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Bullet point</a:t>
            </a:r>
          </a:p>
        </p:txBody>
      </p:sp>
      <p:sp>
        <p:nvSpPr>
          <p:cNvPr id="32" name="Picture Placeholder 23"/>
          <p:cNvSpPr>
            <a:spLocks noGrp="1"/>
          </p:cNvSpPr>
          <p:nvPr>
            <p:ph type="pic" sz="quarter" idx="31"/>
          </p:nvPr>
        </p:nvSpPr>
        <p:spPr>
          <a:xfrm>
            <a:off x="7852091" y="4652612"/>
            <a:ext cx="317500" cy="319616"/>
          </a:xfrm>
          <a:solidFill>
            <a:srgbClr val="FFFFFF"/>
          </a:solidFill>
        </p:spPr>
        <p:txBody>
          <a:bodyPr/>
          <a:lstStyle>
            <a:lvl1pPr>
              <a:defRPr sz="1067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33" name="Text Placeholder 6"/>
          <p:cNvSpPr>
            <a:spLocks noGrp="1"/>
          </p:cNvSpPr>
          <p:nvPr>
            <p:ph type="body" sz="quarter" idx="32" hasCustomPrompt="1"/>
          </p:nvPr>
        </p:nvSpPr>
        <p:spPr>
          <a:xfrm>
            <a:off x="8295312" y="4577881"/>
            <a:ext cx="3086100" cy="472017"/>
          </a:xfrm>
        </p:spPr>
        <p:txBody>
          <a:bodyPr lIns="0"/>
          <a:lstStyle>
            <a:lvl1pPr marL="0" indent="0">
              <a:buNone/>
              <a:defRPr sz="2400">
                <a:solidFill>
                  <a:srgbClr val="151F2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Bullet point</a:t>
            </a:r>
          </a:p>
        </p:txBody>
      </p:sp>
      <p:sp>
        <p:nvSpPr>
          <p:cNvPr id="35" name="Text Placeholder 19"/>
          <p:cNvSpPr>
            <a:spLocks noGrp="1"/>
          </p:cNvSpPr>
          <p:nvPr>
            <p:ph type="body" sz="quarter" idx="16"/>
          </p:nvPr>
        </p:nvSpPr>
        <p:spPr>
          <a:xfrm>
            <a:off x="819779" y="2925622"/>
            <a:ext cx="3309551" cy="1574590"/>
          </a:xfrm>
        </p:spPr>
        <p:txBody>
          <a:bodyPr lIns="0" tIns="91440"/>
          <a:lstStyle>
            <a:lvl1pPr marL="228600" indent="-228600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defRPr sz="1600"/>
            </a:lvl1pPr>
            <a:lvl2pPr marL="457200" indent="-228600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buSzPct val="100000"/>
              <a:defRPr sz="1600"/>
            </a:lvl2pPr>
            <a:lvl3pPr marL="685800" indent="-228600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buSzPct val="100000"/>
              <a:defRPr sz="1600"/>
            </a:lvl3pPr>
            <a:lvl4pPr indent="-219451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defRPr sz="1600"/>
            </a:lvl4pPr>
            <a:lvl5pPr indent="-219451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6" name="Text Placeholder 19"/>
          <p:cNvSpPr>
            <a:spLocks noGrp="1"/>
          </p:cNvSpPr>
          <p:nvPr>
            <p:ph type="body" sz="quarter" idx="17"/>
          </p:nvPr>
        </p:nvSpPr>
        <p:spPr>
          <a:xfrm>
            <a:off x="4445938" y="2925622"/>
            <a:ext cx="3309551" cy="1574590"/>
          </a:xfrm>
        </p:spPr>
        <p:txBody>
          <a:bodyPr lIns="0" tIns="91440"/>
          <a:lstStyle>
            <a:lvl1pPr marL="228600" indent="-228600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defRPr sz="1600"/>
            </a:lvl1pPr>
            <a:lvl2pPr marL="457200" indent="-228600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buSzPct val="100000"/>
              <a:defRPr sz="1600"/>
            </a:lvl2pPr>
            <a:lvl3pPr marL="685800" indent="-228600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buSzPct val="100000"/>
              <a:defRPr sz="1600"/>
            </a:lvl3pPr>
            <a:lvl4pPr indent="-219451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defRPr sz="1600"/>
            </a:lvl4pPr>
            <a:lvl5pPr indent="-219451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Text Placeholder 19"/>
          <p:cNvSpPr>
            <a:spLocks noGrp="1"/>
          </p:cNvSpPr>
          <p:nvPr>
            <p:ph type="body" sz="quarter" idx="18"/>
          </p:nvPr>
        </p:nvSpPr>
        <p:spPr>
          <a:xfrm>
            <a:off x="8067649" y="2925622"/>
            <a:ext cx="3309551" cy="1574590"/>
          </a:xfrm>
        </p:spPr>
        <p:txBody>
          <a:bodyPr lIns="0" tIns="91440"/>
          <a:lstStyle>
            <a:lvl1pPr marL="226052" indent="-228600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defRPr sz="1600"/>
            </a:lvl1pPr>
            <a:lvl2pPr marL="457200" indent="-228600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buSzPct val="100000"/>
              <a:buFont typeface="Arial" charset="0"/>
              <a:buChar char="•"/>
              <a:defRPr sz="1600"/>
            </a:lvl2pPr>
            <a:lvl3pPr marL="685800" indent="-228600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buSzPct val="100000"/>
              <a:defRPr sz="1600"/>
            </a:lvl3pPr>
            <a:lvl4pPr indent="-219451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defRPr sz="1600"/>
            </a:lvl4pPr>
            <a:lvl5pPr indent="-219451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8" name="Text Placeholder 19"/>
          <p:cNvSpPr>
            <a:spLocks noGrp="1"/>
          </p:cNvSpPr>
          <p:nvPr>
            <p:ph type="body" sz="quarter" idx="33"/>
          </p:nvPr>
        </p:nvSpPr>
        <p:spPr>
          <a:xfrm>
            <a:off x="819779" y="5049898"/>
            <a:ext cx="3309551" cy="1574590"/>
          </a:xfrm>
        </p:spPr>
        <p:txBody>
          <a:bodyPr lIns="0" tIns="91440"/>
          <a:lstStyle>
            <a:lvl1pPr marL="228600" indent="-228600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defRPr sz="1600"/>
            </a:lvl1pPr>
            <a:lvl2pPr marL="457200" indent="-228600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buSzPct val="100000"/>
              <a:defRPr sz="1600"/>
            </a:lvl2pPr>
            <a:lvl3pPr marL="685800" indent="-228600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buSzPct val="100000"/>
              <a:defRPr sz="1600"/>
            </a:lvl3pPr>
            <a:lvl4pPr indent="-219451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defRPr sz="1600"/>
            </a:lvl4pPr>
            <a:lvl5pPr indent="-219451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9" name="Text Placeholder 19"/>
          <p:cNvSpPr>
            <a:spLocks noGrp="1"/>
          </p:cNvSpPr>
          <p:nvPr>
            <p:ph type="body" sz="quarter" idx="34"/>
          </p:nvPr>
        </p:nvSpPr>
        <p:spPr>
          <a:xfrm>
            <a:off x="4445938" y="5049898"/>
            <a:ext cx="3309551" cy="1574590"/>
          </a:xfrm>
        </p:spPr>
        <p:txBody>
          <a:bodyPr lIns="0" tIns="91440"/>
          <a:lstStyle>
            <a:lvl1pPr marL="228600" indent="-228600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defRPr sz="1600"/>
            </a:lvl1pPr>
            <a:lvl2pPr marL="457200" indent="-228600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buSzPct val="100000"/>
              <a:defRPr sz="1600"/>
            </a:lvl2pPr>
            <a:lvl3pPr marL="685800" indent="-228600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buSzPct val="100000"/>
              <a:defRPr sz="1600"/>
            </a:lvl3pPr>
            <a:lvl4pPr indent="-219451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defRPr sz="1600"/>
            </a:lvl4pPr>
            <a:lvl5pPr indent="-219451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0" name="Text Placeholder 19"/>
          <p:cNvSpPr>
            <a:spLocks noGrp="1"/>
          </p:cNvSpPr>
          <p:nvPr>
            <p:ph type="body" sz="quarter" idx="35"/>
          </p:nvPr>
        </p:nvSpPr>
        <p:spPr>
          <a:xfrm>
            <a:off x="8067649" y="5049898"/>
            <a:ext cx="3309551" cy="1574590"/>
          </a:xfrm>
        </p:spPr>
        <p:txBody>
          <a:bodyPr lIns="0" tIns="91440"/>
          <a:lstStyle>
            <a:lvl1pPr marL="226052" indent="-228600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defRPr sz="1600"/>
            </a:lvl1pPr>
            <a:lvl2pPr marL="457200" indent="-228600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buSzPct val="100000"/>
              <a:buFont typeface="Arial" charset="0"/>
              <a:buChar char="•"/>
              <a:defRPr sz="1600"/>
            </a:lvl2pPr>
            <a:lvl3pPr marL="685800" indent="-228600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buSzPct val="100000"/>
              <a:defRPr sz="1600"/>
            </a:lvl3pPr>
            <a:lvl4pPr indent="-219451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defRPr sz="1600"/>
            </a:lvl4pPr>
            <a:lvl5pPr indent="-219451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37152663"/>
      </p:ext>
    </p:extLst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: Line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53"/>
          <p:cNvSpPr>
            <a:spLocks noGrp="1"/>
          </p:cNvSpPr>
          <p:nvPr>
            <p:ph type="title" hasCustomPrompt="1"/>
          </p:nvPr>
        </p:nvSpPr>
        <p:spPr>
          <a:xfrm>
            <a:off x="609600" y="897439"/>
            <a:ext cx="10972800" cy="534555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3200">
                <a:solidFill>
                  <a:srgbClr val="000000"/>
                </a:solidFill>
              </a:defRPr>
            </a:lvl1pPr>
          </a:lstStyle>
          <a:p>
            <a:r>
              <a:rPr lang="en-US" sz="3200" dirty="0"/>
              <a:t>Slide title, </a:t>
            </a:r>
            <a:r>
              <a:rPr lang="en-US" sz="3200" dirty="0" err="1"/>
              <a:t>Lato</a:t>
            </a:r>
            <a:r>
              <a:rPr lang="en-US" sz="3200" dirty="0"/>
              <a:t> Light, 32 pt.</a:t>
            </a:r>
            <a:endParaRPr dirty="0"/>
          </a:p>
        </p:txBody>
      </p:sp>
      <p:sp>
        <p:nvSpPr>
          <p:cNvPr id="4" name="Chart Placeholder 3"/>
          <p:cNvSpPr>
            <a:spLocks noGrp="1"/>
          </p:cNvSpPr>
          <p:nvPr>
            <p:ph type="chart" sz="quarter" idx="11"/>
          </p:nvPr>
        </p:nvSpPr>
        <p:spPr>
          <a:xfrm>
            <a:off x="609602" y="2203705"/>
            <a:ext cx="10972799" cy="4179383"/>
          </a:xfrm>
        </p:spPr>
        <p:txBody>
          <a:bodyPr/>
          <a:lstStyle>
            <a:lvl1pPr marL="0" indent="0">
              <a:buNone/>
              <a:defRPr>
                <a:solidFill>
                  <a:srgbClr val="636D78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612478" y="1431994"/>
            <a:ext cx="10972800" cy="500876"/>
          </a:xfrm>
        </p:spPr>
        <p:txBody>
          <a:bodyPr lIns="0" tIns="0" anchor="t"/>
          <a:lstStyle>
            <a:lvl1pPr marL="0" indent="0" algn="l">
              <a:buNone/>
              <a:def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60D6"/>
                </a:solidFill>
                <a:effectLst/>
                <a:uFillTx/>
                <a:latin typeface="+mn-lt"/>
                <a:ea typeface="Lato Light" charset="0"/>
                <a:cs typeface="Lato Light" charset="0"/>
                <a:sym typeface="BrownStd-Ligh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609600" y="723492"/>
            <a:ext cx="10972800" cy="0"/>
          </a:xfrm>
          <a:prstGeom prst="line">
            <a:avLst/>
          </a:prstGeom>
          <a:noFill/>
          <a:ln w="6350" cap="flat">
            <a:solidFill>
              <a:srgbClr val="C3D1DA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609600" y="6273800"/>
            <a:ext cx="10972800" cy="304800"/>
          </a:xfrm>
          <a:ln>
            <a:noFill/>
          </a:ln>
        </p:spPr>
        <p:txBody>
          <a:bodyPr/>
          <a:lstStyle>
            <a:lvl1pPr marL="0" indent="0" algn="l">
              <a:buNone/>
              <a:defRPr sz="1000">
                <a:solidFill>
                  <a:srgbClr val="636D78"/>
                </a:solidFill>
              </a:defRPr>
            </a:lvl1pPr>
            <a:lvl2pPr marL="0" indent="0" algn="l">
              <a:buNone/>
              <a:defRPr sz="1067"/>
            </a:lvl2pPr>
            <a:lvl3pPr marL="317492" indent="0" algn="l">
              <a:buNone/>
              <a:defRPr sz="1067"/>
            </a:lvl3pPr>
            <a:lvl4pPr marL="507987" indent="0" algn="l">
              <a:buNone/>
              <a:defRPr sz="1067"/>
            </a:lvl4pPr>
            <a:lvl5pPr marL="698483" indent="0" algn="l">
              <a:buNone/>
              <a:defRPr sz="1067"/>
            </a:lvl5pPr>
          </a:lstStyle>
          <a:p>
            <a:pPr lvl="0"/>
            <a:r>
              <a:rPr lang="en-US" dirty="0"/>
              <a:t>Source: Info here </a:t>
            </a:r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/Subhead w/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able Placeholder 4"/>
          <p:cNvSpPr>
            <a:spLocks noGrp="1"/>
          </p:cNvSpPr>
          <p:nvPr>
            <p:ph type="tbl" sz="quarter" idx="12"/>
          </p:nvPr>
        </p:nvSpPr>
        <p:spPr>
          <a:xfrm>
            <a:off x="609600" y="2566779"/>
            <a:ext cx="10972800" cy="3557575"/>
          </a:xfrm>
        </p:spPr>
        <p:txBody>
          <a:bodyPr lIns="228600" rIns="228600" anchor="t"/>
          <a:lstStyle>
            <a:lvl1pPr>
              <a:defRPr lang="en-US" dirty="0"/>
            </a:lvl1pPr>
          </a:lstStyle>
          <a:p>
            <a:pPr marL="0" lvl="0" indent="0">
              <a:buNone/>
            </a:pPr>
            <a:endParaRPr lang="en-US" dirty="0"/>
          </a:p>
        </p:txBody>
      </p:sp>
      <p:sp>
        <p:nvSpPr>
          <p:cNvPr id="7" name="Shape 53"/>
          <p:cNvSpPr>
            <a:spLocks noGrp="1"/>
          </p:cNvSpPr>
          <p:nvPr>
            <p:ph type="title" hasCustomPrompt="1"/>
          </p:nvPr>
        </p:nvSpPr>
        <p:spPr>
          <a:xfrm>
            <a:off x="609600" y="897440"/>
            <a:ext cx="10972800" cy="546732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3200">
                <a:solidFill>
                  <a:srgbClr val="171F25"/>
                </a:solidFill>
              </a:defRPr>
            </a:lvl1pPr>
          </a:lstStyle>
          <a:p>
            <a:r>
              <a:rPr lang="en-US" sz="3200" dirty="0"/>
              <a:t>Slide title, </a:t>
            </a:r>
            <a:r>
              <a:rPr lang="en-US" sz="3200" dirty="0" err="1"/>
              <a:t>Lato</a:t>
            </a:r>
            <a:r>
              <a:rPr lang="en-US" sz="3200" dirty="0"/>
              <a:t> Light, 32 pt.</a:t>
            </a:r>
            <a:endParaRPr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612478" y="1432912"/>
            <a:ext cx="10972800" cy="500876"/>
          </a:xfrm>
        </p:spPr>
        <p:txBody>
          <a:bodyPr lIns="0" tIns="0" anchor="t"/>
          <a:lstStyle>
            <a:lvl1pPr marL="0" indent="0" algn="l">
              <a:buNone/>
              <a:def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61D5"/>
                </a:solidFill>
                <a:effectLst/>
                <a:uFillTx/>
                <a:latin typeface="+mn-lt"/>
                <a:ea typeface="Lato Light" charset="0"/>
                <a:cs typeface="Lato Light" charset="0"/>
                <a:sym typeface="BrownStd-Ligh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609600" y="6273800"/>
            <a:ext cx="10972800" cy="304800"/>
          </a:xfrm>
          <a:ln>
            <a:noFill/>
          </a:ln>
        </p:spPr>
        <p:txBody>
          <a:bodyPr/>
          <a:lstStyle>
            <a:lvl1pPr marL="0" indent="0" algn="l">
              <a:buNone/>
              <a:defRPr sz="1000">
                <a:solidFill>
                  <a:srgbClr val="636D78"/>
                </a:solidFill>
              </a:defRPr>
            </a:lvl1pPr>
            <a:lvl2pPr marL="0" indent="0" algn="l">
              <a:buNone/>
              <a:defRPr sz="1067"/>
            </a:lvl2pPr>
            <a:lvl3pPr marL="317492" indent="0" algn="l">
              <a:buNone/>
              <a:defRPr sz="1067"/>
            </a:lvl3pPr>
            <a:lvl4pPr marL="507987" indent="0" algn="l">
              <a:buNone/>
              <a:defRPr sz="1067"/>
            </a:lvl4pPr>
            <a:lvl5pPr marL="698483" indent="0" algn="l">
              <a:buNone/>
              <a:defRPr sz="1067"/>
            </a:lvl5pPr>
          </a:lstStyle>
          <a:p>
            <a:pPr lvl="0"/>
            <a:r>
              <a:rPr lang="en-US" dirty="0"/>
              <a:t>Source: Info here </a:t>
            </a:r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: Big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53"/>
          <p:cNvSpPr>
            <a:spLocks noGrp="1"/>
          </p:cNvSpPr>
          <p:nvPr>
            <p:ph type="title" hasCustomPrompt="1"/>
          </p:nvPr>
        </p:nvSpPr>
        <p:spPr>
          <a:xfrm>
            <a:off x="609600" y="897439"/>
            <a:ext cx="10972800" cy="534555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3200">
                <a:solidFill>
                  <a:srgbClr val="171F25"/>
                </a:solidFill>
              </a:defRPr>
            </a:lvl1pPr>
          </a:lstStyle>
          <a:p>
            <a:r>
              <a:rPr lang="en-US" sz="3200" dirty="0"/>
              <a:t>Slide title, </a:t>
            </a:r>
            <a:r>
              <a:rPr lang="en-US" sz="3200" dirty="0" err="1"/>
              <a:t>Lato</a:t>
            </a:r>
            <a:r>
              <a:rPr lang="en-US" sz="3200" dirty="0"/>
              <a:t> Light, 32 pt.</a:t>
            </a:r>
            <a:endParaRPr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612478" y="1431994"/>
            <a:ext cx="10972800" cy="500876"/>
          </a:xfrm>
        </p:spPr>
        <p:txBody>
          <a:bodyPr lIns="0" tIns="0" anchor="t"/>
          <a:lstStyle>
            <a:lvl1pPr marL="0" indent="0" algn="l">
              <a:buNone/>
              <a:def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61D5"/>
                </a:solidFill>
                <a:effectLst/>
                <a:uFillTx/>
                <a:latin typeface="+mn-lt"/>
                <a:ea typeface="Lato Light" charset="0"/>
                <a:cs typeface="Lato Light" charset="0"/>
                <a:sym typeface="BrownStd-Ligh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1264345" y="2364318"/>
            <a:ext cx="4677833" cy="1172633"/>
          </a:xfrm>
        </p:spPr>
        <p:txBody>
          <a:bodyPr rIns="0" anchor="b"/>
          <a:lstStyle>
            <a:lvl1pPr marL="0" indent="0" algn="ctr">
              <a:buFontTx/>
              <a:buNone/>
              <a:defRPr sz="6400">
                <a:solidFill>
                  <a:srgbClr val="151F2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Big number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1264345" y="3536951"/>
            <a:ext cx="4677833" cy="499533"/>
          </a:xfrm>
        </p:spPr>
        <p:txBody>
          <a:bodyPr rIns="0" anchor="t"/>
          <a:lstStyle>
            <a:lvl1pPr marL="0" indent="0" algn="ctr">
              <a:spcAft>
                <a:spcPts val="0"/>
              </a:spcAft>
              <a:buNone/>
              <a:defRPr>
                <a:solidFill>
                  <a:srgbClr val="72848E"/>
                </a:solidFill>
              </a:defRPr>
            </a:lvl1pPr>
            <a:lvl2pPr marL="317492" indent="0" algn="ctr">
              <a:buNone/>
              <a:defRPr>
                <a:solidFill>
                  <a:srgbClr val="0061D5"/>
                </a:solidFill>
              </a:defRPr>
            </a:lvl2pPr>
            <a:lvl3pPr marL="634984" indent="0" algn="ctr">
              <a:buNone/>
              <a:defRPr>
                <a:solidFill>
                  <a:srgbClr val="0061D5"/>
                </a:solidFill>
              </a:defRPr>
            </a:lvl3pPr>
            <a:lvl4pPr marL="952476" indent="0" algn="ctr">
              <a:buNone/>
              <a:defRPr>
                <a:solidFill>
                  <a:srgbClr val="0061D5"/>
                </a:solidFill>
              </a:defRPr>
            </a:lvl4pPr>
            <a:lvl5pPr marL="1269968" indent="0" algn="ctr">
              <a:buNone/>
              <a:defRPr>
                <a:solidFill>
                  <a:srgbClr val="0061D5"/>
                </a:solidFill>
              </a:defRPr>
            </a:lvl5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6256894" y="2364318"/>
            <a:ext cx="4677833" cy="1172633"/>
          </a:xfrm>
        </p:spPr>
        <p:txBody>
          <a:bodyPr rIns="0" anchor="b"/>
          <a:lstStyle>
            <a:lvl1pPr marL="0" indent="0" algn="ctr">
              <a:buFontTx/>
              <a:buNone/>
              <a:defRPr sz="6400">
                <a:solidFill>
                  <a:srgbClr val="151F2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Big number</a:t>
            </a:r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6256894" y="3536951"/>
            <a:ext cx="4677833" cy="499533"/>
          </a:xfrm>
        </p:spPr>
        <p:txBody>
          <a:bodyPr rIns="0" anchor="t"/>
          <a:lstStyle>
            <a:lvl1pPr marL="0" indent="0" algn="ctr">
              <a:spcAft>
                <a:spcPts val="0"/>
              </a:spcAft>
              <a:buNone/>
              <a:defRPr>
                <a:solidFill>
                  <a:srgbClr val="72848E"/>
                </a:solidFill>
              </a:defRPr>
            </a:lvl1pPr>
            <a:lvl2pPr marL="317492" indent="0" algn="ctr">
              <a:buNone/>
              <a:defRPr>
                <a:solidFill>
                  <a:srgbClr val="0061D5"/>
                </a:solidFill>
              </a:defRPr>
            </a:lvl2pPr>
            <a:lvl3pPr marL="634984" indent="0" algn="ctr">
              <a:buNone/>
              <a:defRPr>
                <a:solidFill>
                  <a:srgbClr val="0061D5"/>
                </a:solidFill>
              </a:defRPr>
            </a:lvl3pPr>
            <a:lvl4pPr marL="952476" indent="0" algn="ctr">
              <a:buNone/>
              <a:defRPr>
                <a:solidFill>
                  <a:srgbClr val="0061D5"/>
                </a:solidFill>
              </a:defRPr>
            </a:lvl4pPr>
            <a:lvl5pPr marL="1269968" indent="0" algn="ctr">
              <a:buNone/>
              <a:defRPr>
                <a:solidFill>
                  <a:srgbClr val="0061D5"/>
                </a:solidFill>
              </a:defRPr>
            </a:lvl5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1263652" y="6273800"/>
            <a:ext cx="4677833" cy="304800"/>
          </a:xfrm>
        </p:spPr>
        <p:txBody>
          <a:bodyPr/>
          <a:lstStyle>
            <a:lvl1pPr marL="0" indent="0" algn="ctr">
              <a:buNone/>
              <a:defRPr sz="1000" baseline="0"/>
            </a:lvl1pPr>
          </a:lstStyle>
          <a:p>
            <a:pPr lvl="0"/>
            <a:r>
              <a:rPr lang="en-US" dirty="0"/>
              <a:t>Source: Info here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6256868" y="6273800"/>
            <a:ext cx="4677833" cy="304800"/>
          </a:xfrm>
        </p:spPr>
        <p:txBody>
          <a:bodyPr/>
          <a:lstStyle>
            <a:lvl1pPr marL="0" indent="0" algn="ctr">
              <a:buNone/>
              <a:defRPr sz="1000">
                <a:solidFill>
                  <a:srgbClr val="636D78"/>
                </a:solidFill>
              </a:defRPr>
            </a:lvl1pPr>
          </a:lstStyle>
          <a:p>
            <a:pPr lvl="0"/>
            <a:r>
              <a:rPr lang="en-US" dirty="0"/>
              <a:t>Source: Info here</a:t>
            </a:r>
          </a:p>
        </p:txBody>
      </p:sp>
    </p:spTree>
    <p:extLst>
      <p:ext uri="{BB962C8B-B14F-4D97-AF65-F5344CB8AC3E}">
        <p14:creationId xmlns:p14="http://schemas.microsoft.com/office/powerpoint/2010/main" val="278526720"/>
      </p:ext>
    </p:extLst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hart: Big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9"/>
          <p:cNvSpPr>
            <a:spLocks noGrp="1"/>
          </p:cNvSpPr>
          <p:nvPr>
            <p:ph type="body" sz="quarter" idx="25" hasCustomPrompt="1"/>
          </p:nvPr>
        </p:nvSpPr>
        <p:spPr>
          <a:xfrm>
            <a:off x="619353" y="1767417"/>
            <a:ext cx="4879749" cy="2580216"/>
          </a:xfrm>
        </p:spPr>
        <p:txBody>
          <a:bodyPr/>
          <a:lstStyle>
            <a:lvl1pPr marL="0" indent="0">
              <a:lnSpc>
                <a:spcPct val="110000"/>
              </a:lnSpc>
              <a:buFontTx/>
              <a:buNone/>
              <a:defRPr sz="3200">
                <a:solidFill>
                  <a:srgbClr val="151F26"/>
                </a:solidFill>
                <a:latin typeface="+mj-lt"/>
              </a:defRPr>
            </a:lvl1pPr>
          </a:lstStyle>
          <a:p>
            <a:pPr hangingPunct="1"/>
            <a:r>
              <a:rPr lang="en-US" dirty="0"/>
              <a:t>Slide title, </a:t>
            </a:r>
            <a:br>
              <a:rPr lang="en-US" dirty="0"/>
            </a:br>
            <a:r>
              <a:rPr lang="en-US" dirty="0" err="1"/>
              <a:t>Lato</a:t>
            </a:r>
            <a:r>
              <a:rPr lang="en-US" dirty="0"/>
              <a:t> Light, 32 pt.</a:t>
            </a:r>
          </a:p>
        </p:txBody>
      </p:sp>
      <p:sp>
        <p:nvSpPr>
          <p:cNvPr id="10" name="Shape 73"/>
          <p:cNvSpPr>
            <a:spLocks noGrp="1"/>
          </p:cNvSpPr>
          <p:nvPr>
            <p:ph type="body" sz="quarter" idx="1" hasCustomPrompt="1"/>
          </p:nvPr>
        </p:nvSpPr>
        <p:spPr>
          <a:xfrm>
            <a:off x="6400800" y="1400562"/>
            <a:ext cx="5181600" cy="5178039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61D5"/>
              </a:buClr>
              <a:buSzPct val="120000"/>
              <a:buFontTx/>
              <a:buNone/>
              <a:defRPr sz="1800">
                <a:solidFill>
                  <a:srgbClr val="636D78"/>
                </a:solidFill>
                <a:latin typeface="+mn-lt"/>
                <a:ea typeface="Lato Regular"/>
                <a:cs typeface="Lato Regular"/>
                <a:sym typeface="Lato Regular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61D5"/>
              </a:buClr>
              <a:buSzPct val="120000"/>
              <a:buFontTx/>
              <a:buNone/>
              <a:defRPr sz="1800">
                <a:solidFill>
                  <a:srgbClr val="636D78"/>
                </a:solidFill>
                <a:latin typeface="+mn-lt"/>
                <a:ea typeface="Lato Regular"/>
                <a:cs typeface="Lato Regular"/>
                <a:sym typeface="Lato Regular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61D5"/>
              </a:buClr>
              <a:buSzPct val="120000"/>
              <a:buFontTx/>
              <a:buNone/>
              <a:defRPr sz="1800">
                <a:solidFill>
                  <a:srgbClr val="636D78"/>
                </a:solidFill>
                <a:latin typeface="+mn-lt"/>
                <a:ea typeface="Lato Regular"/>
                <a:cs typeface="Lato Regular"/>
                <a:sym typeface="Lato Regular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61D5"/>
              </a:buClr>
              <a:buSzPct val="120000"/>
              <a:buFontTx/>
              <a:buNone/>
              <a:defRPr sz="1800">
                <a:solidFill>
                  <a:srgbClr val="636D78"/>
                </a:solidFill>
                <a:latin typeface="+mn-lt"/>
                <a:ea typeface="Lato Regular"/>
                <a:cs typeface="Lato Regular"/>
                <a:sym typeface="Lato Regular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61D5"/>
              </a:buClr>
              <a:buSzPct val="120000"/>
              <a:buFontTx/>
              <a:buNone/>
              <a:defRPr sz="1800">
                <a:solidFill>
                  <a:srgbClr val="636D78"/>
                </a:solidFill>
                <a:latin typeface="+mn-lt"/>
                <a:ea typeface="Lato Regular"/>
                <a:cs typeface="Lato Regular"/>
                <a:sym typeface="Lato Regular"/>
              </a:defRPr>
            </a:lvl5pPr>
          </a:lstStyle>
          <a:p>
            <a:r>
              <a:rPr lang="en-US" dirty="0"/>
              <a:t>Bullet  one</a:t>
            </a:r>
          </a:p>
          <a:p>
            <a:r>
              <a:rPr lang="en-US" dirty="0"/>
              <a:t>Bullet two</a:t>
            </a:r>
          </a:p>
          <a:p>
            <a:r>
              <a:rPr lang="en-US" dirty="0"/>
              <a:t>Bullet three</a:t>
            </a:r>
          </a:p>
          <a:p>
            <a:r>
              <a:rPr lang="en-US" dirty="0"/>
              <a:t>Bullet four</a:t>
            </a:r>
          </a:p>
          <a:p>
            <a:r>
              <a:rPr lang="en-US" dirty="0"/>
              <a:t>Bullet five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619353" y="1400562"/>
            <a:ext cx="4879749" cy="366855"/>
          </a:xfrm>
        </p:spPr>
        <p:txBody>
          <a:bodyPr lIns="0" tIns="0" anchor="t"/>
          <a:lstStyle>
            <a:lvl1pPr marL="0" indent="0" algn="l">
              <a:buNone/>
              <a:def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61D5"/>
                </a:solidFill>
                <a:effectLst/>
                <a:uFillTx/>
                <a:latin typeface="+mn-lt"/>
                <a:ea typeface="Lato Light" charset="0"/>
                <a:cs typeface="Lato Light" charset="0"/>
                <a:sym typeface="BrownStd-Ligh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2" name="Picture Placeholder 23"/>
          <p:cNvSpPr>
            <a:spLocks noGrp="1"/>
          </p:cNvSpPr>
          <p:nvPr>
            <p:ph type="pic" sz="quarter" idx="19"/>
          </p:nvPr>
        </p:nvSpPr>
        <p:spPr>
          <a:xfrm>
            <a:off x="5791201" y="1400561"/>
            <a:ext cx="317500" cy="319616"/>
          </a:xfrm>
          <a:solidFill>
            <a:srgbClr val="FFFFFF"/>
          </a:solidFill>
        </p:spPr>
        <p:txBody>
          <a:bodyPr/>
          <a:lstStyle>
            <a:lvl1pPr>
              <a:defRPr sz="1067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23"/>
          <p:cNvSpPr>
            <a:spLocks noGrp="1"/>
          </p:cNvSpPr>
          <p:nvPr>
            <p:ph type="pic" sz="quarter" idx="21"/>
          </p:nvPr>
        </p:nvSpPr>
        <p:spPr>
          <a:xfrm>
            <a:off x="5791201" y="1880814"/>
            <a:ext cx="317500" cy="319616"/>
          </a:xfrm>
          <a:solidFill>
            <a:srgbClr val="FFFFFF"/>
          </a:solidFill>
        </p:spPr>
        <p:txBody>
          <a:bodyPr/>
          <a:lstStyle>
            <a:lvl1pPr>
              <a:defRPr sz="1067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8" name="Picture Placeholder 23"/>
          <p:cNvSpPr>
            <a:spLocks noGrp="1"/>
          </p:cNvSpPr>
          <p:nvPr>
            <p:ph type="pic" sz="quarter" idx="22"/>
          </p:nvPr>
        </p:nvSpPr>
        <p:spPr>
          <a:xfrm>
            <a:off x="5791201" y="2361067"/>
            <a:ext cx="317500" cy="319616"/>
          </a:xfrm>
          <a:solidFill>
            <a:srgbClr val="FFFFFF"/>
          </a:solidFill>
        </p:spPr>
        <p:txBody>
          <a:bodyPr/>
          <a:lstStyle>
            <a:lvl1pPr>
              <a:defRPr sz="1067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Picture Placeholder 23"/>
          <p:cNvSpPr>
            <a:spLocks noGrp="1"/>
          </p:cNvSpPr>
          <p:nvPr>
            <p:ph type="pic" sz="quarter" idx="23"/>
          </p:nvPr>
        </p:nvSpPr>
        <p:spPr>
          <a:xfrm>
            <a:off x="5791201" y="2841320"/>
            <a:ext cx="317500" cy="319616"/>
          </a:xfrm>
          <a:solidFill>
            <a:srgbClr val="FFFFFF"/>
          </a:solidFill>
        </p:spPr>
        <p:txBody>
          <a:bodyPr/>
          <a:lstStyle>
            <a:lvl1pPr>
              <a:defRPr sz="1067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Picture Placeholder 23"/>
          <p:cNvSpPr>
            <a:spLocks noGrp="1"/>
          </p:cNvSpPr>
          <p:nvPr>
            <p:ph type="pic" sz="quarter" idx="24"/>
          </p:nvPr>
        </p:nvSpPr>
        <p:spPr>
          <a:xfrm>
            <a:off x="5791201" y="3321573"/>
            <a:ext cx="317500" cy="319616"/>
          </a:xfrm>
          <a:solidFill>
            <a:srgbClr val="FFFFFF"/>
          </a:solidFill>
        </p:spPr>
        <p:txBody>
          <a:bodyPr/>
          <a:lstStyle>
            <a:lvl1pPr>
              <a:defRPr sz="1067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4534542"/>
      </p:ext>
    </p:extLst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hart: Big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Connector 15"/>
          <p:cNvCxnSpPr/>
          <p:nvPr userDrawn="1"/>
        </p:nvCxnSpPr>
        <p:spPr>
          <a:xfrm>
            <a:off x="609600" y="723492"/>
            <a:ext cx="10972800" cy="0"/>
          </a:xfrm>
          <a:prstGeom prst="line">
            <a:avLst/>
          </a:prstGeom>
          <a:noFill/>
          <a:ln w="6350" cap="flat">
            <a:solidFill>
              <a:srgbClr val="C3D1DA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4" name="Text Placeholder 19"/>
          <p:cNvSpPr>
            <a:spLocks noGrp="1"/>
          </p:cNvSpPr>
          <p:nvPr>
            <p:ph type="body" sz="quarter" idx="25" hasCustomPrompt="1"/>
          </p:nvPr>
        </p:nvSpPr>
        <p:spPr>
          <a:xfrm>
            <a:off x="619353" y="1767417"/>
            <a:ext cx="5171845" cy="2580216"/>
          </a:xfrm>
        </p:spPr>
        <p:txBody>
          <a:bodyPr/>
          <a:lstStyle>
            <a:lvl1pPr marL="0" indent="0">
              <a:lnSpc>
                <a:spcPct val="110000"/>
              </a:lnSpc>
              <a:buFontTx/>
              <a:buNone/>
              <a:defRPr sz="3200">
                <a:solidFill>
                  <a:srgbClr val="151F26"/>
                </a:solidFill>
                <a:latin typeface="+mj-lt"/>
              </a:defRPr>
            </a:lvl1pPr>
          </a:lstStyle>
          <a:p>
            <a:pPr hangingPunct="1"/>
            <a:r>
              <a:rPr lang="en-US" dirty="0"/>
              <a:t>Slide title, </a:t>
            </a:r>
            <a:br>
              <a:rPr lang="en-US" dirty="0"/>
            </a:br>
            <a:r>
              <a:rPr lang="en-US" dirty="0" err="1"/>
              <a:t>Lato</a:t>
            </a:r>
            <a:r>
              <a:rPr lang="en-US" dirty="0"/>
              <a:t> Light, 32 pt.</a:t>
            </a:r>
          </a:p>
        </p:txBody>
      </p:sp>
      <p:sp>
        <p:nvSpPr>
          <p:cNvPr id="15" name="Shape 73"/>
          <p:cNvSpPr>
            <a:spLocks noGrp="1"/>
          </p:cNvSpPr>
          <p:nvPr>
            <p:ph type="body" sz="quarter" idx="1" hasCustomPrompt="1"/>
          </p:nvPr>
        </p:nvSpPr>
        <p:spPr>
          <a:xfrm>
            <a:off x="6165669" y="1400562"/>
            <a:ext cx="4749212" cy="4762903"/>
          </a:xfrm>
          <a:prstGeom prst="rect">
            <a:avLst/>
          </a:prstGeom>
        </p:spPr>
        <p:txBody>
          <a:bodyPr lIns="0" tIns="0" rIns="0" bIns="0" anchor="t"/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61D5"/>
              </a:buClr>
              <a:buSzPct val="120000"/>
              <a:buFont typeface=".AppleSystemUIFont" charset="0"/>
              <a:buChar char="/"/>
              <a:defRPr sz="1800">
                <a:solidFill>
                  <a:srgbClr val="72848E"/>
                </a:solidFill>
                <a:latin typeface="+mn-lt"/>
                <a:ea typeface="Lato Regular"/>
                <a:cs typeface="Lato Regular"/>
                <a:sym typeface="Lato Regular"/>
              </a:defRPr>
            </a:lvl1pPr>
            <a:lvl2pPr marL="228600" indent="-22860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61D5"/>
              </a:buClr>
              <a:buSzPct val="120000"/>
              <a:buFont typeface=".AppleSystemUIFont" charset="0"/>
              <a:buChar char="/"/>
              <a:defRPr sz="1867">
                <a:solidFill>
                  <a:srgbClr val="72848E"/>
                </a:solidFill>
                <a:latin typeface="+mn-lt"/>
                <a:ea typeface="Lato Regular"/>
                <a:cs typeface="Lato Regular"/>
                <a:sym typeface="Lato Regular"/>
              </a:defRPr>
            </a:lvl2pPr>
            <a:lvl3pPr marL="228600" indent="-22860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61D5"/>
              </a:buClr>
              <a:buSzPct val="120000"/>
              <a:buFont typeface=".AppleSystemUIFont" charset="0"/>
              <a:buChar char="/"/>
              <a:defRPr sz="1867">
                <a:solidFill>
                  <a:srgbClr val="72848E"/>
                </a:solidFill>
                <a:latin typeface="+mn-lt"/>
                <a:ea typeface="Lato Regular"/>
                <a:cs typeface="Lato Regular"/>
                <a:sym typeface="Lato Regular"/>
              </a:defRPr>
            </a:lvl3pPr>
            <a:lvl4pPr marL="228600" indent="-22860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61D5"/>
              </a:buClr>
              <a:buSzPct val="120000"/>
              <a:buFont typeface=".AppleSystemUIFont" charset="0"/>
              <a:buChar char="/"/>
              <a:defRPr sz="1867">
                <a:solidFill>
                  <a:srgbClr val="72848E"/>
                </a:solidFill>
                <a:latin typeface="+mn-lt"/>
                <a:ea typeface="Lato Regular"/>
                <a:cs typeface="Lato Regular"/>
                <a:sym typeface="Lato Regular"/>
              </a:defRPr>
            </a:lvl4pPr>
            <a:lvl5pPr marL="228600" indent="-22860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61D5"/>
              </a:buClr>
              <a:buSzPct val="120000"/>
              <a:buFont typeface=".AppleSystemUIFont" charset="0"/>
              <a:buChar char="/"/>
              <a:defRPr sz="1867">
                <a:solidFill>
                  <a:srgbClr val="72848E"/>
                </a:solidFill>
                <a:latin typeface="+mn-lt"/>
                <a:ea typeface="Lato Regular"/>
                <a:cs typeface="Lato Regular"/>
                <a:sym typeface="Lato Regular"/>
              </a:defRPr>
            </a:lvl5pPr>
          </a:lstStyle>
          <a:p>
            <a:r>
              <a:rPr lang="en-US" dirty="0"/>
              <a:t>Bullet  one</a:t>
            </a:r>
          </a:p>
          <a:p>
            <a:r>
              <a:rPr lang="en-US" dirty="0"/>
              <a:t>Bullet two</a:t>
            </a:r>
          </a:p>
          <a:p>
            <a:r>
              <a:rPr lang="en-US" dirty="0"/>
              <a:t>Bullet three</a:t>
            </a:r>
          </a:p>
          <a:p>
            <a:r>
              <a:rPr lang="en-US" dirty="0"/>
              <a:t>Bullet four</a:t>
            </a:r>
          </a:p>
          <a:p>
            <a:r>
              <a:rPr lang="en-US" dirty="0"/>
              <a:t>Bullet five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619353" y="1400562"/>
            <a:ext cx="5171847" cy="366855"/>
          </a:xfrm>
        </p:spPr>
        <p:txBody>
          <a:bodyPr lIns="0" tIns="0" anchor="t"/>
          <a:lstStyle>
            <a:lvl1pPr marL="0" indent="0" algn="l">
              <a:buNone/>
              <a:def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61D5"/>
                </a:solidFill>
                <a:effectLst/>
                <a:uFillTx/>
                <a:latin typeface="+mn-lt"/>
                <a:ea typeface="Lato Light" charset="0"/>
                <a:cs typeface="Lato Light" charset="0"/>
                <a:sym typeface="BrownStd-Ligh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2048574287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Headshot 2-Up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3"/>
          <p:cNvSpPr>
            <a:spLocks noGrp="1" noChangeAspect="1"/>
          </p:cNvSpPr>
          <p:nvPr>
            <p:ph type="pic" sz="quarter" idx="20"/>
          </p:nvPr>
        </p:nvSpPr>
        <p:spPr>
          <a:xfrm>
            <a:off x="6818287" y="1148119"/>
            <a:ext cx="2353056" cy="2351095"/>
          </a:xfrm>
          <a:prstGeom prst="rect">
            <a:avLst/>
          </a:prstGeom>
          <a:solidFill>
            <a:srgbClr val="DDE6ED"/>
          </a:solidFill>
        </p:spPr>
        <p:txBody>
          <a:bodyPr rIns="0" anchor="ctr"/>
          <a:lstStyle>
            <a:lvl1pPr marL="0" indent="0" algn="ctr">
              <a:lnSpc>
                <a:spcPct val="100000"/>
              </a:lnSpc>
              <a:buNone/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6818287" y="1148120"/>
            <a:ext cx="2353056" cy="2367713"/>
          </a:xfrm>
          <a:prstGeom prst="rect">
            <a:avLst/>
          </a:prstGeom>
          <a:noFill/>
          <a:ln w="12700" cap="flat">
            <a:solidFill>
              <a:srgbClr val="FFFFFF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82880" tIns="121920" rIns="182880" bIns="121920" numCol="1" spcCol="38100" rtlCol="0" anchor="t">
            <a:normAutofit/>
          </a:bodyPr>
          <a:lstStyle/>
          <a:p>
            <a:pPr marL="0" marR="0" indent="0" algn="ctr" defTabSz="8127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733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Gill Sans"/>
              <a:cs typeface="Gill Sans"/>
              <a:sym typeface="Gill Sans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3003119" y="1148120"/>
            <a:ext cx="2353056" cy="2367713"/>
          </a:xfrm>
          <a:prstGeom prst="rect">
            <a:avLst/>
          </a:prstGeom>
          <a:noFill/>
          <a:ln w="12700" cap="flat">
            <a:solidFill>
              <a:srgbClr val="FFFFFF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82880" tIns="121920" rIns="182880" bIns="121920" numCol="1" spcCol="38100" rtlCol="0" anchor="t">
            <a:normAutofit/>
          </a:bodyPr>
          <a:lstStyle/>
          <a:p>
            <a:pPr marL="0" marR="0" indent="0" algn="ctr" defTabSz="8127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733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Gill Sans"/>
              <a:cs typeface="Gill Sans"/>
              <a:sym typeface="Gill Sans"/>
            </a:endParaRP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5706653" y="4038600"/>
            <a:ext cx="4576323" cy="552451"/>
          </a:xfrm>
        </p:spPr>
        <p:txBody>
          <a:bodyPr lIns="0" rIns="0"/>
          <a:lstStyle>
            <a:lvl1pPr marL="0" indent="0" algn="ctr">
              <a:lnSpc>
                <a:spcPct val="100000"/>
              </a:lnSpc>
              <a:buFontTx/>
              <a:buNone/>
              <a:defRPr sz="2400">
                <a:solidFill>
                  <a:srgbClr val="000000"/>
                </a:solidFill>
                <a:latin typeface="+mj-lt"/>
              </a:defRPr>
            </a:lvl1pPr>
            <a:lvl2pPr marL="317492" indent="0">
              <a:buFontTx/>
              <a:buNone/>
              <a:defRPr>
                <a:solidFill>
                  <a:srgbClr val="151F26"/>
                </a:solidFill>
                <a:latin typeface="+mj-lt"/>
              </a:defRPr>
            </a:lvl2pPr>
            <a:lvl3pPr marL="634984" indent="0">
              <a:buFontTx/>
              <a:buNone/>
              <a:defRPr>
                <a:solidFill>
                  <a:srgbClr val="151F26"/>
                </a:solidFill>
                <a:latin typeface="+mj-lt"/>
              </a:defRPr>
            </a:lvl3pPr>
            <a:lvl4pPr marL="952476" indent="0">
              <a:buFontTx/>
              <a:buNone/>
              <a:defRPr>
                <a:solidFill>
                  <a:srgbClr val="151F26"/>
                </a:solidFill>
                <a:latin typeface="+mj-lt"/>
              </a:defRPr>
            </a:lvl4pPr>
            <a:lvl5pPr marL="1269968" indent="0">
              <a:buFontTx/>
              <a:buNone/>
              <a:defRPr>
                <a:solidFill>
                  <a:srgbClr val="151F26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Full name</a:t>
            </a:r>
          </a:p>
        </p:txBody>
      </p:sp>
      <p:sp>
        <p:nvSpPr>
          <p:cNvPr id="11" name="Picture Placeholder 3"/>
          <p:cNvSpPr>
            <a:spLocks noGrp="1" noChangeAspect="1"/>
          </p:cNvSpPr>
          <p:nvPr>
            <p:ph type="pic" sz="quarter" idx="24"/>
          </p:nvPr>
        </p:nvSpPr>
        <p:spPr>
          <a:xfrm>
            <a:off x="3003119" y="1148119"/>
            <a:ext cx="2353056" cy="2351095"/>
          </a:xfrm>
          <a:prstGeom prst="rect">
            <a:avLst/>
          </a:prstGeom>
          <a:solidFill>
            <a:srgbClr val="DDE6ED"/>
          </a:solidFill>
        </p:spPr>
        <p:txBody>
          <a:bodyPr rIns="0" anchor="ctr"/>
          <a:lstStyle>
            <a:lvl1pPr marL="0" indent="0" algn="ctr">
              <a:lnSpc>
                <a:spcPct val="100000"/>
              </a:lnSpc>
              <a:buNone/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3003119" y="1148120"/>
            <a:ext cx="2353056" cy="2367713"/>
          </a:xfrm>
          <a:prstGeom prst="rect">
            <a:avLst/>
          </a:prstGeom>
          <a:noFill/>
          <a:ln w="12700" cap="flat">
            <a:solidFill>
              <a:srgbClr val="FFFFFF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82880" tIns="121920" rIns="182880" bIns="121920" numCol="1" spcCol="38100" rtlCol="0" anchor="t">
            <a:normAutofit/>
          </a:bodyPr>
          <a:lstStyle/>
          <a:p>
            <a:pPr marL="0" marR="0" indent="0" algn="ctr" defTabSz="8127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733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Gill Sans"/>
              <a:cs typeface="Gill Sans"/>
              <a:sym typeface="Gill Sans"/>
            </a:endParaRP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5" hasCustomPrompt="1"/>
          </p:nvPr>
        </p:nvSpPr>
        <p:spPr>
          <a:xfrm>
            <a:off x="1891485" y="4038600"/>
            <a:ext cx="4576323" cy="552451"/>
          </a:xfrm>
        </p:spPr>
        <p:txBody>
          <a:bodyPr lIns="0" rIns="0"/>
          <a:lstStyle>
            <a:lvl1pPr marL="0" indent="0" algn="ctr">
              <a:lnSpc>
                <a:spcPct val="100000"/>
              </a:lnSpc>
              <a:buFontTx/>
              <a:buNone/>
              <a:defRPr sz="2400">
                <a:solidFill>
                  <a:srgbClr val="000000"/>
                </a:solidFill>
                <a:latin typeface="+mj-lt"/>
              </a:defRPr>
            </a:lvl1pPr>
            <a:lvl2pPr marL="317492" indent="0">
              <a:buFontTx/>
              <a:buNone/>
              <a:defRPr>
                <a:solidFill>
                  <a:srgbClr val="151F26"/>
                </a:solidFill>
                <a:latin typeface="+mj-lt"/>
              </a:defRPr>
            </a:lvl2pPr>
            <a:lvl3pPr marL="634984" indent="0">
              <a:buFontTx/>
              <a:buNone/>
              <a:defRPr>
                <a:solidFill>
                  <a:srgbClr val="151F26"/>
                </a:solidFill>
                <a:latin typeface="+mj-lt"/>
              </a:defRPr>
            </a:lvl3pPr>
            <a:lvl4pPr marL="952476" indent="0">
              <a:buFontTx/>
              <a:buNone/>
              <a:defRPr>
                <a:solidFill>
                  <a:srgbClr val="151F26"/>
                </a:solidFill>
                <a:latin typeface="+mj-lt"/>
              </a:defRPr>
            </a:lvl4pPr>
            <a:lvl5pPr marL="1269968" indent="0">
              <a:buFontTx/>
              <a:buNone/>
              <a:defRPr>
                <a:solidFill>
                  <a:srgbClr val="151F26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Full name</a:t>
            </a:r>
          </a:p>
        </p:txBody>
      </p:sp>
      <p:sp>
        <p:nvSpPr>
          <p:cNvPr id="15" name="Text Placeholder 9"/>
          <p:cNvSpPr>
            <a:spLocks noGrp="1"/>
          </p:cNvSpPr>
          <p:nvPr>
            <p:ph type="body" sz="quarter" idx="32" hasCustomPrompt="1"/>
          </p:nvPr>
        </p:nvSpPr>
        <p:spPr>
          <a:xfrm>
            <a:off x="5706654" y="4739219"/>
            <a:ext cx="4576324" cy="1261667"/>
          </a:xfrm>
        </p:spPr>
        <p:txBody>
          <a:bodyPr lIns="0" rIns="0"/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sz="1600" baseline="0">
                <a:solidFill>
                  <a:srgbClr val="636D78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Job title</a:t>
            </a:r>
            <a:br>
              <a:rPr lang="en-US" dirty="0"/>
            </a:br>
            <a:r>
              <a:rPr lang="en-US" dirty="0"/>
              <a:t>Company</a:t>
            </a:r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33" hasCustomPrompt="1"/>
          </p:nvPr>
        </p:nvSpPr>
        <p:spPr>
          <a:xfrm>
            <a:off x="1891486" y="4739219"/>
            <a:ext cx="4576324" cy="1261667"/>
          </a:xfrm>
        </p:spPr>
        <p:txBody>
          <a:bodyPr lIns="0" rIns="0"/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sz="1600" baseline="0">
                <a:solidFill>
                  <a:srgbClr val="636D78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Job title</a:t>
            </a:r>
            <a:br>
              <a:rPr lang="en-US" dirty="0"/>
            </a:br>
            <a:r>
              <a:rPr lang="en-US" dirty="0"/>
              <a:t>Company</a:t>
            </a:r>
          </a:p>
        </p:txBody>
      </p:sp>
    </p:spTree>
    <p:extLst>
      <p:ext uri="{BB962C8B-B14F-4D97-AF65-F5344CB8AC3E}">
        <p14:creationId xmlns:p14="http://schemas.microsoft.com/office/powerpoint/2010/main" val="1953844173"/>
      </p:ext>
    </p:extLst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Mobile Showca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 userDrawn="1"/>
        </p:nvGrpSpPr>
        <p:grpSpPr>
          <a:xfrm>
            <a:off x="6762463" y="685527"/>
            <a:ext cx="4082744" cy="5723472"/>
            <a:chOff x="4905418" y="78870"/>
            <a:chExt cx="3280862" cy="4599339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05418" y="78870"/>
              <a:ext cx="3280862" cy="4599339"/>
            </a:xfrm>
            <a:prstGeom prst="rect">
              <a:avLst/>
            </a:prstGeom>
          </p:spPr>
        </p:pic>
        <p:sp>
          <p:nvSpPr>
            <p:cNvPr id="12" name="Rectangle 11"/>
            <p:cNvSpPr/>
            <p:nvPr userDrawn="1"/>
          </p:nvSpPr>
          <p:spPr>
            <a:xfrm>
              <a:off x="5762618" y="1097504"/>
              <a:ext cx="1588928" cy="2650147"/>
            </a:xfrm>
            <a:prstGeom prst="rect">
              <a:avLst/>
            </a:prstGeom>
            <a:solidFill>
              <a:srgbClr val="4D4E4F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137160" tIns="91440" rIns="137160" bIns="91440" numCol="1" spcCol="38100" rtlCol="0" anchor="t">
              <a:normAutofit/>
            </a:bodyPr>
            <a:lstStyle/>
            <a:p>
              <a:pPr marL="0" marR="0" indent="0" algn="ctr" defTabSz="81278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733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609601" y="1400562"/>
            <a:ext cx="5476647" cy="500876"/>
          </a:xfrm>
        </p:spPr>
        <p:txBody>
          <a:bodyPr lIns="0" tIns="0" anchor="t"/>
          <a:lstStyle>
            <a:lvl1pPr marL="0" indent="0" algn="l">
              <a:lnSpc>
                <a:spcPct val="100000"/>
              </a:lnSpc>
              <a:buNone/>
              <a:def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61D5"/>
                </a:solidFill>
                <a:effectLst/>
                <a:uFillTx/>
                <a:latin typeface="+mn-lt"/>
                <a:ea typeface="Lato Light" charset="0"/>
                <a:cs typeface="Lato Light" charset="0"/>
                <a:sym typeface="BrownStd-Ligh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609600" y="723492"/>
            <a:ext cx="10972800" cy="0"/>
          </a:xfrm>
          <a:prstGeom prst="line">
            <a:avLst/>
          </a:prstGeom>
          <a:noFill/>
          <a:ln w="6350" cap="flat">
            <a:solidFill>
              <a:srgbClr val="C3D1DA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7" name="Shape 54"/>
          <p:cNvSpPr>
            <a:spLocks noGrp="1"/>
          </p:cNvSpPr>
          <p:nvPr>
            <p:ph type="body" idx="1" hasCustomPrompt="1"/>
          </p:nvPr>
        </p:nvSpPr>
        <p:spPr>
          <a:xfrm>
            <a:off x="1105787" y="2578505"/>
            <a:ext cx="4990213" cy="3843699"/>
          </a:xfrm>
          <a:prstGeom prst="rect">
            <a:avLst/>
          </a:prstGeom>
        </p:spPr>
        <p:txBody>
          <a:bodyPr lIns="0" anchor="t"/>
          <a:lstStyle>
            <a:lvl1pPr marL="0" indent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Tx/>
              <a:buNone/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Bold"/>
              </a:defRPr>
            </a:lvl1pPr>
            <a:lvl2pPr marL="228600" indent="-2286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SzPct val="100000"/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2pPr>
            <a:lvl3pPr marL="457200" indent="-2286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SzPct val="100000"/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3pPr>
            <a:lvl4pPr marL="914377" indent="-304792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defRPr sz="1867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4pPr>
            <a:lvl5pPr marL="1219170" indent="-304792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defRPr sz="1867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5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</p:txBody>
      </p:sp>
      <p:sp>
        <p:nvSpPr>
          <p:cNvPr id="11" name="Picture Placeholder 23"/>
          <p:cNvSpPr>
            <a:spLocks noGrp="1"/>
          </p:cNvSpPr>
          <p:nvPr>
            <p:ph type="pic" sz="quarter" idx="19"/>
          </p:nvPr>
        </p:nvSpPr>
        <p:spPr>
          <a:xfrm>
            <a:off x="605193" y="2626016"/>
            <a:ext cx="317500" cy="319616"/>
          </a:xfrm>
          <a:solidFill>
            <a:srgbClr val="FFFFFF"/>
          </a:solidFill>
        </p:spPr>
        <p:txBody>
          <a:bodyPr/>
          <a:lstStyle>
            <a:lvl1pPr>
              <a:lnSpc>
                <a:spcPct val="100000"/>
              </a:lnSpc>
              <a:defRPr sz="1067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609601" y="1694689"/>
            <a:ext cx="5486400" cy="810663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3200">
                <a:solidFill>
                  <a:srgbClr val="151F26"/>
                </a:solidFill>
                <a:latin typeface="+mj-lt"/>
              </a:defRPr>
            </a:lvl1pPr>
          </a:lstStyle>
          <a:p>
            <a:pPr hangingPunct="1"/>
            <a:r>
              <a:rPr lang="en-US" dirty="0"/>
              <a:t>Slide title, </a:t>
            </a:r>
            <a:r>
              <a:rPr lang="en-US" dirty="0" err="1"/>
              <a:t>Lato</a:t>
            </a:r>
            <a:r>
              <a:rPr lang="en-US" dirty="0"/>
              <a:t> Light, 32 pt.</a:t>
            </a:r>
          </a:p>
        </p:txBody>
      </p:sp>
      <p:sp>
        <p:nvSpPr>
          <p:cNvPr id="13" name="Picture Placeholder 23"/>
          <p:cNvSpPr>
            <a:spLocks noGrp="1"/>
          </p:cNvSpPr>
          <p:nvPr>
            <p:ph type="pic" sz="quarter" idx="21"/>
          </p:nvPr>
        </p:nvSpPr>
        <p:spPr>
          <a:xfrm>
            <a:off x="605193" y="3113605"/>
            <a:ext cx="317500" cy="319616"/>
          </a:xfrm>
          <a:solidFill>
            <a:srgbClr val="FFFFFF"/>
          </a:solidFill>
        </p:spPr>
        <p:txBody>
          <a:bodyPr/>
          <a:lstStyle>
            <a:lvl1pPr>
              <a:lnSpc>
                <a:spcPct val="100000"/>
              </a:lnSpc>
              <a:defRPr sz="1067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8" name="Picture Placeholder 23"/>
          <p:cNvSpPr>
            <a:spLocks noGrp="1"/>
          </p:cNvSpPr>
          <p:nvPr>
            <p:ph type="pic" sz="quarter" idx="22"/>
          </p:nvPr>
        </p:nvSpPr>
        <p:spPr>
          <a:xfrm>
            <a:off x="605193" y="3601195"/>
            <a:ext cx="317500" cy="319616"/>
          </a:xfrm>
          <a:solidFill>
            <a:srgbClr val="FFFFFF"/>
          </a:solidFill>
        </p:spPr>
        <p:txBody>
          <a:bodyPr/>
          <a:lstStyle>
            <a:lvl1pPr>
              <a:lnSpc>
                <a:spcPct val="100000"/>
              </a:lnSpc>
              <a:defRPr sz="1067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9" name="Picture Placeholder 23"/>
          <p:cNvSpPr>
            <a:spLocks noGrp="1"/>
          </p:cNvSpPr>
          <p:nvPr>
            <p:ph type="pic" sz="quarter" idx="23"/>
          </p:nvPr>
        </p:nvSpPr>
        <p:spPr>
          <a:xfrm>
            <a:off x="605193" y="4088784"/>
            <a:ext cx="317500" cy="319616"/>
          </a:xfrm>
          <a:solidFill>
            <a:srgbClr val="FFFFFF"/>
          </a:solidFill>
        </p:spPr>
        <p:txBody>
          <a:bodyPr/>
          <a:lstStyle>
            <a:lvl1pPr>
              <a:lnSpc>
                <a:spcPct val="100000"/>
              </a:lnSpc>
              <a:defRPr sz="1067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4"/>
          <p:cNvSpPr>
            <a:spLocks noGrp="1"/>
          </p:cNvSpPr>
          <p:nvPr>
            <p:ph type="pic" sz="quarter" idx="24"/>
          </p:nvPr>
        </p:nvSpPr>
        <p:spPr>
          <a:xfrm>
            <a:off x="7827434" y="1953127"/>
            <a:ext cx="1985433" cy="3306791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09208"/>
      </p:ext>
    </p:extLst>
  </p:cSld>
  <p:clrMapOvr>
    <a:masterClrMapping/>
  </p:clrMapOvr>
  <p:transition spd="med"/>
  <p:extLst mod="1">
    <p:ext uri="{DCECCB84-F9BA-43D5-87BE-67443E8EF086}">
      <p15:sldGuideLst xmlns:p15="http://schemas.microsoft.com/office/powerpoint/2012/main">
        <p15:guide id="2" pos="3840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Mobile Showca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 userDrawn="1"/>
        </p:nvGrpSpPr>
        <p:grpSpPr>
          <a:xfrm>
            <a:off x="6762463" y="685527"/>
            <a:ext cx="4082744" cy="5723472"/>
            <a:chOff x="4905418" y="78870"/>
            <a:chExt cx="3280862" cy="4599339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05418" y="78870"/>
              <a:ext cx="3280862" cy="4599339"/>
            </a:xfrm>
            <a:prstGeom prst="rect">
              <a:avLst/>
            </a:prstGeom>
          </p:spPr>
        </p:pic>
        <p:sp>
          <p:nvSpPr>
            <p:cNvPr id="12" name="Rectangle 11"/>
            <p:cNvSpPr/>
            <p:nvPr userDrawn="1"/>
          </p:nvSpPr>
          <p:spPr>
            <a:xfrm>
              <a:off x="5762618" y="1097504"/>
              <a:ext cx="1588928" cy="2650147"/>
            </a:xfrm>
            <a:prstGeom prst="rect">
              <a:avLst/>
            </a:prstGeom>
            <a:solidFill>
              <a:srgbClr val="4D4E4F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137160" tIns="91440" rIns="137160" bIns="91440" numCol="1" spcCol="38100" rtlCol="0" anchor="t">
              <a:normAutofit/>
            </a:bodyPr>
            <a:lstStyle/>
            <a:p>
              <a:pPr marL="0" marR="0" indent="0" algn="ctr" defTabSz="81278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733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609601" y="1400562"/>
            <a:ext cx="5476647" cy="500876"/>
          </a:xfrm>
        </p:spPr>
        <p:txBody>
          <a:bodyPr lIns="0" tIns="0" anchor="t"/>
          <a:lstStyle>
            <a:lvl1pPr marL="0" indent="0" algn="l">
              <a:lnSpc>
                <a:spcPct val="100000"/>
              </a:lnSpc>
              <a:buNone/>
              <a:def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61D5"/>
                </a:solidFill>
                <a:effectLst/>
                <a:uFillTx/>
                <a:latin typeface="+mn-lt"/>
                <a:ea typeface="Lato Light" charset="0"/>
                <a:cs typeface="Lato Light" charset="0"/>
                <a:sym typeface="BrownStd-Ligh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609600" y="723492"/>
            <a:ext cx="10972800" cy="0"/>
          </a:xfrm>
          <a:prstGeom prst="line">
            <a:avLst/>
          </a:prstGeom>
          <a:noFill/>
          <a:ln w="6350" cap="flat">
            <a:solidFill>
              <a:srgbClr val="C3D1DA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609669" y="1696723"/>
            <a:ext cx="5486332" cy="810663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3200">
                <a:solidFill>
                  <a:srgbClr val="151F26"/>
                </a:solidFill>
                <a:latin typeface="+mj-lt"/>
              </a:defRPr>
            </a:lvl1pPr>
          </a:lstStyle>
          <a:p>
            <a:pPr hangingPunct="1"/>
            <a:r>
              <a:rPr lang="en-US" dirty="0"/>
              <a:t>Slide title, </a:t>
            </a:r>
            <a:r>
              <a:rPr lang="en-US" dirty="0" err="1"/>
              <a:t>Lato</a:t>
            </a:r>
            <a:r>
              <a:rPr lang="en-US" dirty="0"/>
              <a:t> Light, 32 pt.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21"/>
          </p:nvPr>
        </p:nvSpPr>
        <p:spPr>
          <a:xfrm>
            <a:off x="7827434" y="1953127"/>
            <a:ext cx="1985433" cy="3306791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endParaRPr lang="en-US"/>
          </a:p>
        </p:txBody>
      </p:sp>
      <p:sp>
        <p:nvSpPr>
          <p:cNvPr id="13" name="Shape 54"/>
          <p:cNvSpPr>
            <a:spLocks noGrp="1"/>
          </p:cNvSpPr>
          <p:nvPr>
            <p:ph type="body" idx="1" hasCustomPrompt="1"/>
          </p:nvPr>
        </p:nvSpPr>
        <p:spPr>
          <a:xfrm>
            <a:off x="609601" y="2572512"/>
            <a:ext cx="5486400" cy="3843699"/>
          </a:xfrm>
          <a:prstGeom prst="rect">
            <a:avLst/>
          </a:prstGeom>
        </p:spPr>
        <p:txBody>
          <a:bodyPr lIns="0" anchor="t"/>
          <a:lstStyle>
            <a:lvl1pPr marL="0" indent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Tx/>
              <a:buNone/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Bold"/>
              </a:defRPr>
            </a:lvl1pPr>
            <a:lvl2pPr marL="228600" indent="-2286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SzPct val="100000"/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2pPr>
            <a:lvl3pPr marL="457200" indent="-2286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SzPct val="100000"/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3pPr>
            <a:lvl4pPr marL="914377" indent="-304792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defRPr sz="1867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4pPr>
            <a:lvl5pPr marL="1219170" indent="-304792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defRPr sz="1867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5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</p:txBody>
      </p:sp>
    </p:spTree>
    <p:extLst>
      <p:ext uri="{BB962C8B-B14F-4D97-AF65-F5344CB8AC3E}">
        <p14:creationId xmlns:p14="http://schemas.microsoft.com/office/powerpoint/2010/main" val="1945744446"/>
      </p:ext>
    </p:extLst>
  </p:cSld>
  <p:clrMapOvr>
    <a:masterClrMapping/>
  </p:clrMapOvr>
  <p:transition spd="med"/>
  <p:extLst mod="1">
    <p:ext uri="{DCECCB84-F9BA-43D5-87BE-67443E8EF086}">
      <p15:sldGuideLst xmlns:p15="http://schemas.microsoft.com/office/powerpoint/2012/main">
        <p15:guide id="2" pos="3840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Mobile Showca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 userDrawn="1"/>
        </p:nvGrpSpPr>
        <p:grpSpPr>
          <a:xfrm>
            <a:off x="6762463" y="685527"/>
            <a:ext cx="4082744" cy="5723472"/>
            <a:chOff x="4905418" y="78870"/>
            <a:chExt cx="3280862" cy="4599339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05418" y="78870"/>
              <a:ext cx="3280862" cy="4599339"/>
            </a:xfrm>
            <a:prstGeom prst="rect">
              <a:avLst/>
            </a:prstGeom>
          </p:spPr>
        </p:pic>
        <p:sp>
          <p:nvSpPr>
            <p:cNvPr id="12" name="Rectangle 11"/>
            <p:cNvSpPr/>
            <p:nvPr userDrawn="1"/>
          </p:nvSpPr>
          <p:spPr>
            <a:xfrm>
              <a:off x="5762618" y="1097504"/>
              <a:ext cx="1588928" cy="2650147"/>
            </a:xfrm>
            <a:prstGeom prst="rect">
              <a:avLst/>
            </a:prstGeom>
            <a:solidFill>
              <a:srgbClr val="4D4E4F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137160" tIns="91440" rIns="137160" bIns="91440" numCol="1" spcCol="38100" rtlCol="0" anchor="t">
              <a:normAutofit/>
            </a:bodyPr>
            <a:lstStyle/>
            <a:p>
              <a:pPr marL="0" marR="0" indent="0" algn="ctr" defTabSz="81278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733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11" name="Shape 73"/>
          <p:cNvSpPr>
            <a:spLocks noGrp="1"/>
          </p:cNvSpPr>
          <p:nvPr>
            <p:ph type="body" sz="quarter" idx="1" hasCustomPrompt="1"/>
          </p:nvPr>
        </p:nvSpPr>
        <p:spPr>
          <a:xfrm>
            <a:off x="609601" y="2572512"/>
            <a:ext cx="5486401" cy="381101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228600" marR="0" indent="-228600" algn="l" defTabSz="41274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61D5"/>
              </a:buClr>
              <a:buSzPct val="120000"/>
              <a:buFont typeface=".AppleSystemUIFont" charset="0"/>
              <a:buChar char="/"/>
              <a:tabLst/>
              <a:defRPr sz="1867" spc="0">
                <a:solidFill>
                  <a:srgbClr val="72848E"/>
                </a:solidFill>
                <a:latin typeface="+mn-lt"/>
                <a:ea typeface="Lato Regular"/>
                <a:cs typeface="Lato Regular"/>
                <a:sym typeface="Lato Regular"/>
              </a:defRPr>
            </a:lvl1pPr>
            <a:lvl2pPr marL="0" indent="317492">
              <a:lnSpc>
                <a:spcPct val="110000"/>
              </a:lnSpc>
              <a:spcBef>
                <a:spcPts val="3000"/>
              </a:spcBef>
              <a:buSzTx/>
              <a:buNone/>
              <a:defRPr sz="1700">
                <a:solidFill>
                  <a:srgbClr val="76838E"/>
                </a:solidFill>
                <a:latin typeface="Lato Regular"/>
                <a:ea typeface="Lato Regular"/>
                <a:cs typeface="Lato Regular"/>
                <a:sym typeface="Lato Regular"/>
              </a:defRPr>
            </a:lvl2pPr>
            <a:lvl3pPr marL="0" indent="634984">
              <a:lnSpc>
                <a:spcPct val="110000"/>
              </a:lnSpc>
              <a:spcBef>
                <a:spcPts val="3000"/>
              </a:spcBef>
              <a:buSzTx/>
              <a:buNone/>
              <a:defRPr sz="1700">
                <a:solidFill>
                  <a:srgbClr val="76838E"/>
                </a:solidFill>
                <a:latin typeface="Lato Regular"/>
                <a:ea typeface="Lato Regular"/>
                <a:cs typeface="Lato Regular"/>
                <a:sym typeface="Lato Regular"/>
              </a:defRPr>
            </a:lvl3pPr>
            <a:lvl4pPr marL="0" indent="952476">
              <a:lnSpc>
                <a:spcPct val="110000"/>
              </a:lnSpc>
              <a:spcBef>
                <a:spcPts val="3000"/>
              </a:spcBef>
              <a:buSzTx/>
              <a:buNone/>
              <a:defRPr sz="1700">
                <a:solidFill>
                  <a:srgbClr val="76838E"/>
                </a:solidFill>
                <a:latin typeface="Lato Regular"/>
                <a:ea typeface="Lato Regular"/>
                <a:cs typeface="Lato Regular"/>
                <a:sym typeface="Lato Regular"/>
              </a:defRPr>
            </a:lvl4pPr>
            <a:lvl5pPr marL="0" indent="1269968">
              <a:lnSpc>
                <a:spcPct val="110000"/>
              </a:lnSpc>
              <a:spcBef>
                <a:spcPts val="3000"/>
              </a:spcBef>
              <a:buSzTx/>
              <a:buNone/>
              <a:defRPr sz="1700">
                <a:solidFill>
                  <a:srgbClr val="76838E"/>
                </a:solidFill>
                <a:latin typeface="Lato Regular"/>
                <a:ea typeface="Lato Regular"/>
                <a:cs typeface="Lato Regular"/>
                <a:sym typeface="Lato Regular"/>
              </a:defRPr>
            </a:lvl5pPr>
          </a:lstStyle>
          <a:p>
            <a:r>
              <a:rPr lang="en-US" dirty="0"/>
              <a:t>Body level one</a:t>
            </a:r>
          </a:p>
          <a:p>
            <a:r>
              <a:rPr lang="en-US" dirty="0"/>
              <a:t>Body level one</a:t>
            </a:r>
          </a:p>
          <a:p>
            <a:r>
              <a:rPr lang="en-US" dirty="0"/>
              <a:t>Body level one</a:t>
            </a:r>
          </a:p>
          <a:p>
            <a:endParaRPr lang="en-US"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1400562"/>
            <a:ext cx="5476645" cy="500876"/>
          </a:xfrm>
        </p:spPr>
        <p:txBody>
          <a:bodyPr lIns="0" tIns="0" anchor="t"/>
          <a:lstStyle>
            <a:lvl1pPr marL="0" indent="0" algn="l">
              <a:lnSpc>
                <a:spcPct val="100000"/>
              </a:lnSpc>
              <a:buNone/>
              <a:def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61D5"/>
                </a:solidFill>
                <a:effectLst/>
                <a:uFillTx/>
                <a:latin typeface="+mn-lt"/>
                <a:ea typeface="Lato Light" charset="0"/>
                <a:cs typeface="Lato Light" charset="0"/>
                <a:sym typeface="BrownStd-Ligh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609669" y="1696723"/>
            <a:ext cx="5486332" cy="810663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3200">
                <a:solidFill>
                  <a:srgbClr val="151F26"/>
                </a:solidFill>
                <a:latin typeface="+mj-lt"/>
              </a:defRPr>
            </a:lvl1pPr>
          </a:lstStyle>
          <a:p>
            <a:pPr hangingPunct="1"/>
            <a:r>
              <a:rPr lang="en-US" dirty="0"/>
              <a:t>Slide title, </a:t>
            </a:r>
            <a:r>
              <a:rPr lang="en-US" dirty="0" err="1"/>
              <a:t>Lato</a:t>
            </a:r>
            <a:r>
              <a:rPr lang="en-US" dirty="0"/>
              <a:t> Light, 32 pt.</a:t>
            </a:r>
          </a:p>
        </p:txBody>
      </p:sp>
      <p:sp>
        <p:nvSpPr>
          <p:cNvPr id="16" name="Picture Placeholder 4"/>
          <p:cNvSpPr>
            <a:spLocks noGrp="1"/>
          </p:cNvSpPr>
          <p:nvPr>
            <p:ph type="pic" sz="quarter" idx="21"/>
          </p:nvPr>
        </p:nvSpPr>
        <p:spPr>
          <a:xfrm>
            <a:off x="7827434" y="1953127"/>
            <a:ext cx="1985433" cy="3306791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95405"/>
      </p:ext>
    </p:extLst>
  </p:cSld>
  <p:clrMapOvr>
    <a:masterClrMapping/>
  </p:clrMapOvr>
  <p:transition spd="med"/>
  <p:extLst mod="1">
    <p:ext uri="{DCECCB84-F9BA-43D5-87BE-67443E8EF086}">
      <p15:sldGuideLst xmlns:p15="http://schemas.microsoft.com/office/powerpoint/2012/main">
        <p15:guide id="2" pos="3840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Mobile Showca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2862" y="99429"/>
            <a:ext cx="6131189" cy="7145907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7216913" y="1553103"/>
            <a:ext cx="3250660" cy="4238560"/>
          </a:xfrm>
          <a:prstGeom prst="rect">
            <a:avLst/>
          </a:prstGeom>
          <a:solidFill>
            <a:srgbClr val="4D4E4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82880" tIns="121920" rIns="182880" bIns="121920" numCol="1" spcCol="38100" rtlCol="0" anchor="t">
            <a:normAutofit/>
          </a:bodyPr>
          <a:lstStyle/>
          <a:p>
            <a:pPr marL="0" marR="0" indent="0" algn="ctr" defTabSz="8127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733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Gill Sans"/>
              <a:cs typeface="Gill Sans"/>
              <a:sym typeface="Gill Sans"/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609600" y="723492"/>
            <a:ext cx="10972800" cy="0"/>
          </a:xfrm>
          <a:prstGeom prst="line">
            <a:avLst/>
          </a:prstGeom>
          <a:noFill/>
          <a:ln w="6350" cap="flat">
            <a:solidFill>
              <a:srgbClr val="C3D1DA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3" name="Picture Placeholder 23"/>
          <p:cNvSpPr>
            <a:spLocks noGrp="1"/>
          </p:cNvSpPr>
          <p:nvPr>
            <p:ph type="pic" sz="quarter" idx="19"/>
          </p:nvPr>
        </p:nvSpPr>
        <p:spPr>
          <a:xfrm>
            <a:off x="605193" y="2626016"/>
            <a:ext cx="317500" cy="319616"/>
          </a:xfrm>
          <a:solidFill>
            <a:srgbClr val="FFFFFF"/>
          </a:solidFill>
        </p:spPr>
        <p:txBody>
          <a:bodyPr/>
          <a:lstStyle>
            <a:lvl1pPr>
              <a:lnSpc>
                <a:spcPct val="100000"/>
              </a:lnSpc>
              <a:defRPr sz="1067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609601" y="1694689"/>
            <a:ext cx="5486400" cy="810663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3200">
                <a:solidFill>
                  <a:srgbClr val="151F26"/>
                </a:solidFill>
                <a:latin typeface="+mj-lt"/>
              </a:defRPr>
            </a:lvl1pPr>
          </a:lstStyle>
          <a:p>
            <a:pPr hangingPunct="1"/>
            <a:r>
              <a:rPr lang="en-US" dirty="0"/>
              <a:t>Slide title, </a:t>
            </a:r>
            <a:r>
              <a:rPr lang="en-US" dirty="0" err="1"/>
              <a:t>Lato</a:t>
            </a:r>
            <a:r>
              <a:rPr lang="en-US" dirty="0"/>
              <a:t> Light, 32 pt.</a:t>
            </a:r>
          </a:p>
        </p:txBody>
      </p:sp>
      <p:sp>
        <p:nvSpPr>
          <p:cNvPr id="15" name="Picture Placeholder 23"/>
          <p:cNvSpPr>
            <a:spLocks noGrp="1"/>
          </p:cNvSpPr>
          <p:nvPr>
            <p:ph type="pic" sz="quarter" idx="21"/>
          </p:nvPr>
        </p:nvSpPr>
        <p:spPr>
          <a:xfrm>
            <a:off x="605193" y="3113605"/>
            <a:ext cx="317500" cy="319616"/>
          </a:xfrm>
          <a:solidFill>
            <a:srgbClr val="FFFFFF"/>
          </a:solidFill>
        </p:spPr>
        <p:txBody>
          <a:bodyPr/>
          <a:lstStyle>
            <a:lvl1pPr>
              <a:lnSpc>
                <a:spcPct val="100000"/>
              </a:lnSpc>
              <a:defRPr sz="1067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23"/>
          <p:cNvSpPr>
            <a:spLocks noGrp="1"/>
          </p:cNvSpPr>
          <p:nvPr>
            <p:ph type="pic" sz="quarter" idx="22"/>
          </p:nvPr>
        </p:nvSpPr>
        <p:spPr>
          <a:xfrm>
            <a:off x="605193" y="3601195"/>
            <a:ext cx="317500" cy="319616"/>
          </a:xfrm>
          <a:solidFill>
            <a:srgbClr val="FFFFFF"/>
          </a:solidFill>
        </p:spPr>
        <p:txBody>
          <a:bodyPr/>
          <a:lstStyle>
            <a:lvl1pPr>
              <a:lnSpc>
                <a:spcPct val="100000"/>
              </a:lnSpc>
              <a:defRPr sz="1067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23"/>
          <p:cNvSpPr>
            <a:spLocks noGrp="1"/>
          </p:cNvSpPr>
          <p:nvPr>
            <p:ph type="pic" sz="quarter" idx="23"/>
          </p:nvPr>
        </p:nvSpPr>
        <p:spPr>
          <a:xfrm>
            <a:off x="605193" y="4088784"/>
            <a:ext cx="317500" cy="319616"/>
          </a:xfrm>
          <a:solidFill>
            <a:srgbClr val="FFFFFF"/>
          </a:solidFill>
        </p:spPr>
        <p:txBody>
          <a:bodyPr/>
          <a:lstStyle>
            <a:lvl1pPr>
              <a:lnSpc>
                <a:spcPct val="100000"/>
              </a:lnSpc>
              <a:defRPr sz="1067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609601" y="1400562"/>
            <a:ext cx="5476647" cy="500876"/>
          </a:xfrm>
        </p:spPr>
        <p:txBody>
          <a:bodyPr lIns="0" tIns="0" anchor="t"/>
          <a:lstStyle>
            <a:lvl1pPr marL="0" indent="0" algn="l">
              <a:lnSpc>
                <a:spcPct val="100000"/>
              </a:lnSpc>
              <a:buNone/>
              <a:def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61D5"/>
                </a:solidFill>
                <a:effectLst/>
                <a:uFillTx/>
                <a:latin typeface="+mn-lt"/>
                <a:ea typeface="Lato Light" charset="0"/>
                <a:cs typeface="Lato Light" charset="0"/>
                <a:sym typeface="BrownStd-Ligh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9" name="Picture Placeholder 4"/>
          <p:cNvSpPr>
            <a:spLocks noGrp="1"/>
          </p:cNvSpPr>
          <p:nvPr>
            <p:ph type="pic" sz="quarter" idx="24"/>
          </p:nvPr>
        </p:nvSpPr>
        <p:spPr>
          <a:xfrm>
            <a:off x="7227140" y="1553103"/>
            <a:ext cx="3240432" cy="4238560"/>
          </a:xfrm>
        </p:spPr>
        <p:txBody>
          <a:bodyPr rIns="0" anchor="ctr"/>
          <a:lstStyle>
            <a:lvl1pPr marL="0" indent="0" algn="ctr">
              <a:lnSpc>
                <a:spcPct val="100000"/>
              </a:lnSpc>
              <a:buNone/>
              <a:defRPr/>
            </a:lvl1pPr>
          </a:lstStyle>
          <a:p>
            <a:endParaRPr lang="en-US"/>
          </a:p>
        </p:txBody>
      </p:sp>
      <p:sp>
        <p:nvSpPr>
          <p:cNvPr id="20" name="Shape 54"/>
          <p:cNvSpPr>
            <a:spLocks noGrp="1"/>
          </p:cNvSpPr>
          <p:nvPr>
            <p:ph type="body" idx="1" hasCustomPrompt="1"/>
          </p:nvPr>
        </p:nvSpPr>
        <p:spPr>
          <a:xfrm>
            <a:off x="1105787" y="2578505"/>
            <a:ext cx="4990213" cy="3843699"/>
          </a:xfrm>
          <a:prstGeom prst="rect">
            <a:avLst/>
          </a:prstGeom>
        </p:spPr>
        <p:txBody>
          <a:bodyPr lIns="0" anchor="t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Tx/>
              <a:buNone/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Bold"/>
              </a:defRPr>
            </a:lvl1pPr>
            <a:lvl2pPr marL="228600" indent="-22860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61D5"/>
              </a:buClr>
              <a:buSzPct val="100000"/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2pPr>
            <a:lvl3pPr marL="457200" indent="-22860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61D5"/>
              </a:buClr>
              <a:buSzPct val="100000"/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3pPr>
            <a:lvl4pPr marL="914377" indent="-304792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defRPr sz="1867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4pPr>
            <a:lvl5pPr marL="1219170" indent="-304792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defRPr sz="1867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5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</p:txBody>
      </p:sp>
    </p:spTree>
    <p:extLst>
      <p:ext uri="{BB962C8B-B14F-4D97-AF65-F5344CB8AC3E}">
        <p14:creationId xmlns:p14="http://schemas.microsoft.com/office/powerpoint/2010/main" val="140887277"/>
      </p:ext>
    </p:extLst>
  </p:cSld>
  <p:clrMapOvr>
    <a:masterClrMapping/>
  </p:clrMapOvr>
  <p:transition spd="med"/>
  <p:extLst mod="1">
    <p:ext uri="{DCECCB84-F9BA-43D5-87BE-67443E8EF086}">
      <p15:sldGuideLst xmlns:p15="http://schemas.microsoft.com/office/powerpoint/2012/main">
        <p15:guide id="2" pos="3840" userDrawn="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Mobile Showca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2862" y="99429"/>
            <a:ext cx="6131189" cy="7145907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7216913" y="1553103"/>
            <a:ext cx="3250660" cy="4238560"/>
          </a:xfrm>
          <a:prstGeom prst="rect">
            <a:avLst/>
          </a:prstGeom>
          <a:solidFill>
            <a:srgbClr val="4D4E4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82880" tIns="121920" rIns="182880" bIns="121920" numCol="1" spcCol="38100" rtlCol="0" anchor="t">
            <a:normAutofit/>
          </a:bodyPr>
          <a:lstStyle/>
          <a:p>
            <a:pPr marL="0" marR="0" indent="0" algn="ctr" defTabSz="8127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733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Gill Sans"/>
              <a:cs typeface="Gill Sans"/>
              <a:sym typeface="Gill Sans"/>
            </a:endParaRP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609601" y="1400562"/>
            <a:ext cx="5476077" cy="500876"/>
          </a:xfrm>
        </p:spPr>
        <p:txBody>
          <a:bodyPr lIns="0" tIns="0" anchor="t"/>
          <a:lstStyle>
            <a:lvl1pPr marL="0" indent="0" algn="l">
              <a:buNone/>
              <a:def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61D5"/>
                </a:solidFill>
                <a:effectLst/>
                <a:uFillTx/>
                <a:latin typeface="+mn-lt"/>
                <a:ea typeface="Lato Light" charset="0"/>
                <a:cs typeface="Lato Light" charset="0"/>
                <a:sym typeface="BrownStd-Ligh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609600" y="723492"/>
            <a:ext cx="10972800" cy="0"/>
          </a:xfrm>
          <a:prstGeom prst="line">
            <a:avLst/>
          </a:prstGeom>
          <a:noFill/>
          <a:ln w="6350" cap="flat">
            <a:solidFill>
              <a:srgbClr val="C3D1DA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609669" y="1696723"/>
            <a:ext cx="5486332" cy="810663"/>
          </a:xfrm>
        </p:spPr>
        <p:txBody>
          <a:bodyPr/>
          <a:lstStyle>
            <a:lvl1pPr marL="0" indent="0">
              <a:buNone/>
              <a:defRPr sz="3200">
                <a:solidFill>
                  <a:srgbClr val="151F26"/>
                </a:solidFill>
                <a:latin typeface="+mj-lt"/>
              </a:defRPr>
            </a:lvl1pPr>
          </a:lstStyle>
          <a:p>
            <a:pPr hangingPunct="1"/>
            <a:r>
              <a:rPr lang="en-US" dirty="0"/>
              <a:t>Slide title, </a:t>
            </a:r>
            <a:r>
              <a:rPr lang="en-US" dirty="0" err="1"/>
              <a:t>Lato</a:t>
            </a:r>
            <a:r>
              <a:rPr lang="en-US" dirty="0"/>
              <a:t> Light, 32 pt.</a:t>
            </a:r>
          </a:p>
        </p:txBody>
      </p:sp>
      <p:sp>
        <p:nvSpPr>
          <p:cNvPr id="13" name="Picture Placeholder 4"/>
          <p:cNvSpPr>
            <a:spLocks noGrp="1"/>
          </p:cNvSpPr>
          <p:nvPr>
            <p:ph type="pic" sz="quarter" idx="24"/>
          </p:nvPr>
        </p:nvSpPr>
        <p:spPr>
          <a:xfrm>
            <a:off x="7227140" y="1553103"/>
            <a:ext cx="3240432" cy="4238560"/>
          </a:xfrm>
        </p:spPr>
        <p:txBody>
          <a:bodyPr rIns="0" anchor="ctr"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10" name="Shape 54"/>
          <p:cNvSpPr>
            <a:spLocks noGrp="1"/>
          </p:cNvSpPr>
          <p:nvPr>
            <p:ph type="body" idx="1" hasCustomPrompt="1"/>
          </p:nvPr>
        </p:nvSpPr>
        <p:spPr>
          <a:xfrm>
            <a:off x="609601" y="2572512"/>
            <a:ext cx="5486400" cy="3843699"/>
          </a:xfrm>
          <a:prstGeom prst="rect">
            <a:avLst/>
          </a:prstGeom>
        </p:spPr>
        <p:txBody>
          <a:bodyPr lIns="0" anchor="t"/>
          <a:lstStyle>
            <a:lvl1pPr marL="0" indent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Tx/>
              <a:buNone/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Bold"/>
              </a:defRPr>
            </a:lvl1pPr>
            <a:lvl2pPr marL="228600" indent="-2286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SzPct val="100000"/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2pPr>
            <a:lvl3pPr marL="457200" indent="-2286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SzPct val="100000"/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3pPr>
            <a:lvl4pPr marL="914377" indent="-304792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defRPr sz="1867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4pPr>
            <a:lvl5pPr marL="1219170" indent="-304792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defRPr sz="1867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5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</p:txBody>
      </p:sp>
    </p:spTree>
    <p:extLst>
      <p:ext uri="{BB962C8B-B14F-4D97-AF65-F5344CB8AC3E}">
        <p14:creationId xmlns:p14="http://schemas.microsoft.com/office/powerpoint/2010/main" val="1868370055"/>
      </p:ext>
    </p:extLst>
  </p:cSld>
  <p:clrMapOvr>
    <a:masterClrMapping/>
  </p:clrMapOvr>
  <p:transition spd="med"/>
  <p:extLst mod="1">
    <p:ext uri="{DCECCB84-F9BA-43D5-87BE-67443E8EF086}">
      <p15:sldGuideLst xmlns:p15="http://schemas.microsoft.com/office/powerpoint/2012/main">
        <p15:guide id="2" pos="3840" userDrawn="1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Mobile Showca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2862" y="99429"/>
            <a:ext cx="6131189" cy="7145907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7216913" y="1553103"/>
            <a:ext cx="3250660" cy="4238560"/>
          </a:xfrm>
          <a:prstGeom prst="rect">
            <a:avLst/>
          </a:prstGeom>
          <a:solidFill>
            <a:srgbClr val="4D4E4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82880" tIns="121920" rIns="182880" bIns="121920" numCol="1" spcCol="38100" rtlCol="0" anchor="t">
            <a:normAutofit/>
          </a:bodyPr>
          <a:lstStyle/>
          <a:p>
            <a:pPr marL="0" marR="0" indent="0" algn="ctr" defTabSz="8127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733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Gill Sans"/>
              <a:cs typeface="Gill Sans"/>
              <a:sym typeface="Gill Sans"/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609600" y="723492"/>
            <a:ext cx="10972800" cy="0"/>
          </a:xfrm>
          <a:prstGeom prst="line">
            <a:avLst/>
          </a:prstGeom>
          <a:noFill/>
          <a:ln w="6350" cap="flat">
            <a:solidFill>
              <a:srgbClr val="C3D1DA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" name="Shape 73"/>
          <p:cNvSpPr>
            <a:spLocks noGrp="1"/>
          </p:cNvSpPr>
          <p:nvPr>
            <p:ph type="body" sz="quarter" idx="1" hasCustomPrompt="1"/>
          </p:nvPr>
        </p:nvSpPr>
        <p:spPr>
          <a:xfrm>
            <a:off x="609600" y="2572512"/>
            <a:ext cx="5181601" cy="381101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228600" marR="0" indent="-228600" algn="l" defTabSz="41274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61D5"/>
              </a:buClr>
              <a:buSzPct val="120000"/>
              <a:buFont typeface=".AppleSystemUIFont" charset="0"/>
              <a:buChar char="/"/>
              <a:tabLst/>
              <a:defRPr sz="1800" spc="0">
                <a:solidFill>
                  <a:srgbClr val="72848E"/>
                </a:solidFill>
                <a:latin typeface="+mn-lt"/>
                <a:ea typeface="Lato Regular"/>
                <a:cs typeface="Lato Regular"/>
                <a:sym typeface="Lato Regular"/>
              </a:defRPr>
            </a:lvl1pPr>
            <a:lvl2pPr marL="0" indent="317492">
              <a:lnSpc>
                <a:spcPct val="110000"/>
              </a:lnSpc>
              <a:spcBef>
                <a:spcPts val="3000"/>
              </a:spcBef>
              <a:buSzTx/>
              <a:buNone/>
              <a:defRPr sz="1700">
                <a:solidFill>
                  <a:srgbClr val="76838E"/>
                </a:solidFill>
                <a:latin typeface="Lato Regular"/>
                <a:ea typeface="Lato Regular"/>
                <a:cs typeface="Lato Regular"/>
                <a:sym typeface="Lato Regular"/>
              </a:defRPr>
            </a:lvl2pPr>
            <a:lvl3pPr marL="0" indent="634984">
              <a:lnSpc>
                <a:spcPct val="110000"/>
              </a:lnSpc>
              <a:spcBef>
                <a:spcPts val="3000"/>
              </a:spcBef>
              <a:buSzTx/>
              <a:buNone/>
              <a:defRPr sz="1700">
                <a:solidFill>
                  <a:srgbClr val="76838E"/>
                </a:solidFill>
                <a:latin typeface="Lato Regular"/>
                <a:ea typeface="Lato Regular"/>
                <a:cs typeface="Lato Regular"/>
                <a:sym typeface="Lato Regular"/>
              </a:defRPr>
            </a:lvl3pPr>
            <a:lvl4pPr marL="0" indent="952476">
              <a:lnSpc>
                <a:spcPct val="110000"/>
              </a:lnSpc>
              <a:spcBef>
                <a:spcPts val="3000"/>
              </a:spcBef>
              <a:buSzTx/>
              <a:buNone/>
              <a:defRPr sz="1700">
                <a:solidFill>
                  <a:srgbClr val="76838E"/>
                </a:solidFill>
                <a:latin typeface="Lato Regular"/>
                <a:ea typeface="Lato Regular"/>
                <a:cs typeface="Lato Regular"/>
                <a:sym typeface="Lato Regular"/>
              </a:defRPr>
            </a:lvl4pPr>
            <a:lvl5pPr marL="0" indent="1269968">
              <a:lnSpc>
                <a:spcPct val="110000"/>
              </a:lnSpc>
              <a:spcBef>
                <a:spcPts val="3000"/>
              </a:spcBef>
              <a:buSzTx/>
              <a:buNone/>
              <a:defRPr sz="1700">
                <a:solidFill>
                  <a:srgbClr val="76838E"/>
                </a:solidFill>
                <a:latin typeface="Lato Regular"/>
                <a:ea typeface="Lato Regular"/>
                <a:cs typeface="Lato Regular"/>
                <a:sym typeface="Lato Regular"/>
              </a:defRPr>
            </a:lvl5pPr>
          </a:lstStyle>
          <a:p>
            <a:r>
              <a:rPr lang="en-US" dirty="0"/>
              <a:t>Body level one</a:t>
            </a:r>
          </a:p>
          <a:p>
            <a:r>
              <a:rPr lang="en-US" dirty="0"/>
              <a:t>Body level one</a:t>
            </a:r>
          </a:p>
          <a:p>
            <a:r>
              <a:rPr lang="en-US" dirty="0"/>
              <a:t>Body level one</a:t>
            </a:r>
          </a:p>
          <a:p>
            <a:endParaRPr lang="en-US"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1400562"/>
            <a:ext cx="5172384" cy="500876"/>
          </a:xfrm>
        </p:spPr>
        <p:txBody>
          <a:bodyPr lIns="0" tIns="0" anchor="t"/>
          <a:lstStyle>
            <a:lvl1pPr marL="0" indent="0" algn="l">
              <a:buNone/>
              <a:def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61D5"/>
                </a:solidFill>
                <a:effectLst/>
                <a:uFillTx/>
                <a:latin typeface="+mn-lt"/>
                <a:ea typeface="Lato Light" charset="0"/>
                <a:cs typeface="Lato Light" charset="0"/>
                <a:sym typeface="BrownStd-Ligh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609669" y="1696723"/>
            <a:ext cx="5181532" cy="810663"/>
          </a:xfrm>
        </p:spPr>
        <p:txBody>
          <a:bodyPr/>
          <a:lstStyle>
            <a:lvl1pPr marL="0" indent="0">
              <a:buNone/>
              <a:defRPr sz="3200">
                <a:solidFill>
                  <a:srgbClr val="151F26"/>
                </a:solidFill>
                <a:latin typeface="+mj-lt"/>
              </a:defRPr>
            </a:lvl1pPr>
          </a:lstStyle>
          <a:p>
            <a:pPr hangingPunct="1"/>
            <a:r>
              <a:rPr lang="en-US" dirty="0"/>
              <a:t>Slide title, </a:t>
            </a:r>
            <a:r>
              <a:rPr lang="en-US" dirty="0" err="1"/>
              <a:t>Lato</a:t>
            </a:r>
            <a:r>
              <a:rPr lang="en-US" dirty="0"/>
              <a:t> Light, 32 pt.</a:t>
            </a:r>
          </a:p>
        </p:txBody>
      </p:sp>
      <p:sp>
        <p:nvSpPr>
          <p:cNvPr id="11" name="Picture Placeholder 4"/>
          <p:cNvSpPr>
            <a:spLocks noGrp="1"/>
          </p:cNvSpPr>
          <p:nvPr>
            <p:ph type="pic" sz="quarter" idx="24"/>
          </p:nvPr>
        </p:nvSpPr>
        <p:spPr>
          <a:xfrm>
            <a:off x="7227140" y="1553103"/>
            <a:ext cx="3240432" cy="4238560"/>
          </a:xfrm>
        </p:spPr>
        <p:txBody>
          <a:bodyPr rIns="0" anchor="ctr"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807310"/>
      </p:ext>
    </p:extLst>
  </p:cSld>
  <p:clrMapOvr>
    <a:masterClrMapping/>
  </p:clrMapOvr>
  <p:transition spd="med"/>
  <p:extLst mod="1">
    <p:ext uri="{DCECCB84-F9BA-43D5-87BE-67443E8EF086}">
      <p15:sldGuideLst xmlns:p15="http://schemas.microsoft.com/office/powerpoint/2012/main">
        <p15:guide id="2" pos="3840" userDrawn="1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Mobile Showca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3"/>
          <p:cNvSpPr>
            <a:spLocks noGrp="1"/>
          </p:cNvSpPr>
          <p:nvPr>
            <p:ph type="pic" sz="quarter" idx="19"/>
          </p:nvPr>
        </p:nvSpPr>
        <p:spPr>
          <a:xfrm>
            <a:off x="605193" y="2626016"/>
            <a:ext cx="317500" cy="319616"/>
          </a:xfrm>
          <a:solidFill>
            <a:srgbClr val="FFFFFF"/>
          </a:solidFill>
        </p:spPr>
        <p:txBody>
          <a:bodyPr/>
          <a:lstStyle>
            <a:lvl1pPr>
              <a:lnSpc>
                <a:spcPct val="100000"/>
              </a:lnSpc>
              <a:defRPr sz="1067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609601" y="1694689"/>
            <a:ext cx="5171372" cy="810663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3200">
                <a:solidFill>
                  <a:srgbClr val="151F26"/>
                </a:solidFill>
                <a:latin typeface="+mj-lt"/>
              </a:defRPr>
            </a:lvl1pPr>
          </a:lstStyle>
          <a:p>
            <a:pPr hangingPunct="1"/>
            <a:r>
              <a:rPr lang="en-US" dirty="0"/>
              <a:t>Slide title, </a:t>
            </a:r>
            <a:r>
              <a:rPr lang="en-US" dirty="0" err="1"/>
              <a:t>Lato</a:t>
            </a:r>
            <a:r>
              <a:rPr lang="en-US" dirty="0"/>
              <a:t> Light, 32 pt.</a:t>
            </a:r>
          </a:p>
        </p:txBody>
      </p:sp>
      <p:sp>
        <p:nvSpPr>
          <p:cNvPr id="13" name="Picture Placeholder 23"/>
          <p:cNvSpPr>
            <a:spLocks noGrp="1"/>
          </p:cNvSpPr>
          <p:nvPr>
            <p:ph type="pic" sz="quarter" idx="21"/>
          </p:nvPr>
        </p:nvSpPr>
        <p:spPr>
          <a:xfrm>
            <a:off x="605193" y="3113605"/>
            <a:ext cx="317500" cy="319616"/>
          </a:xfrm>
          <a:solidFill>
            <a:srgbClr val="FFFFFF"/>
          </a:solidFill>
        </p:spPr>
        <p:txBody>
          <a:bodyPr/>
          <a:lstStyle>
            <a:lvl1pPr>
              <a:lnSpc>
                <a:spcPct val="100000"/>
              </a:lnSpc>
              <a:defRPr sz="1067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23"/>
          <p:cNvSpPr>
            <a:spLocks noGrp="1"/>
          </p:cNvSpPr>
          <p:nvPr>
            <p:ph type="pic" sz="quarter" idx="22"/>
          </p:nvPr>
        </p:nvSpPr>
        <p:spPr>
          <a:xfrm>
            <a:off x="605193" y="3601195"/>
            <a:ext cx="317500" cy="319616"/>
          </a:xfrm>
          <a:solidFill>
            <a:srgbClr val="FFFFFF"/>
          </a:solidFill>
        </p:spPr>
        <p:txBody>
          <a:bodyPr/>
          <a:lstStyle>
            <a:lvl1pPr>
              <a:lnSpc>
                <a:spcPct val="100000"/>
              </a:lnSpc>
              <a:defRPr sz="1067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23"/>
          <p:cNvSpPr>
            <a:spLocks noGrp="1"/>
          </p:cNvSpPr>
          <p:nvPr>
            <p:ph type="pic" sz="quarter" idx="23"/>
          </p:nvPr>
        </p:nvSpPr>
        <p:spPr>
          <a:xfrm>
            <a:off x="605193" y="4088784"/>
            <a:ext cx="317500" cy="319616"/>
          </a:xfrm>
          <a:solidFill>
            <a:srgbClr val="FFFFFF"/>
          </a:solidFill>
        </p:spPr>
        <p:txBody>
          <a:bodyPr/>
          <a:lstStyle>
            <a:lvl1pPr>
              <a:lnSpc>
                <a:spcPct val="100000"/>
              </a:lnSpc>
              <a:defRPr sz="1067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609601" y="1400562"/>
            <a:ext cx="5171820" cy="500876"/>
          </a:xfrm>
        </p:spPr>
        <p:txBody>
          <a:bodyPr lIns="0" tIns="0" anchor="t"/>
          <a:lstStyle>
            <a:lvl1pPr marL="0" indent="0" algn="l">
              <a:lnSpc>
                <a:spcPct val="100000"/>
              </a:lnSpc>
              <a:buNone/>
              <a:def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61D5"/>
                </a:solidFill>
                <a:effectLst/>
                <a:uFillTx/>
                <a:latin typeface="+mn-lt"/>
                <a:ea typeface="Lato Light" charset="0"/>
                <a:cs typeface="Lato Light" charset="0"/>
                <a:sym typeface="BrownStd-Ligh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5" name="Rectangle 14"/>
          <p:cNvSpPr/>
          <p:nvPr userDrawn="1"/>
        </p:nvSpPr>
        <p:spPr>
          <a:xfrm>
            <a:off x="6824135" y="1813265"/>
            <a:ext cx="5444067" cy="3508035"/>
          </a:xfrm>
          <a:prstGeom prst="rect">
            <a:avLst/>
          </a:prstGeom>
          <a:solidFill>
            <a:srgbClr val="4D4E4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82880" tIns="121920" rIns="182880" bIns="121920" numCol="1" spcCol="38100" rtlCol="0" anchor="t">
            <a:normAutofit/>
          </a:bodyPr>
          <a:lstStyle/>
          <a:p>
            <a:pPr marL="0" marR="0" indent="0" algn="ctr" defTabSz="8127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733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Gill Sans"/>
              <a:cs typeface="Gill Sans"/>
              <a:sym typeface="Gill Sans"/>
            </a:endParaRPr>
          </a:p>
        </p:txBody>
      </p:sp>
      <p:sp>
        <p:nvSpPr>
          <p:cNvPr id="19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6854176" y="1813265"/>
            <a:ext cx="5337825" cy="3418895"/>
          </a:xfrm>
        </p:spPr>
        <p:txBody>
          <a:bodyPr rIns="0" anchor="ctr"/>
          <a:lstStyle>
            <a:lvl1pPr marL="0" indent="0" algn="ctr">
              <a:lnSpc>
                <a:spcPct val="100000"/>
              </a:lnSpc>
              <a:buNone/>
              <a:defRPr/>
            </a:lvl1pPr>
          </a:lstStyle>
          <a:p>
            <a:endParaRPr lang="en-US"/>
          </a:p>
        </p:txBody>
      </p: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4118" y="985677"/>
            <a:ext cx="8280533" cy="5592923"/>
          </a:xfrm>
          <a:prstGeom prst="rect">
            <a:avLst/>
          </a:prstGeom>
        </p:spPr>
      </p:pic>
      <p:sp>
        <p:nvSpPr>
          <p:cNvPr id="12" name="Shape 54"/>
          <p:cNvSpPr>
            <a:spLocks noGrp="1"/>
          </p:cNvSpPr>
          <p:nvPr>
            <p:ph type="body" idx="1" hasCustomPrompt="1"/>
          </p:nvPr>
        </p:nvSpPr>
        <p:spPr>
          <a:xfrm>
            <a:off x="1105787" y="2578505"/>
            <a:ext cx="4685387" cy="3843699"/>
          </a:xfrm>
          <a:prstGeom prst="rect">
            <a:avLst/>
          </a:prstGeom>
        </p:spPr>
        <p:txBody>
          <a:bodyPr lIns="0" anchor="t"/>
          <a:lstStyle>
            <a:lvl1pPr marL="0" indent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Tx/>
              <a:buNone/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Bold"/>
              </a:defRPr>
            </a:lvl1pPr>
            <a:lvl2pPr marL="228600" indent="-2286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SzPct val="100000"/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2pPr>
            <a:lvl3pPr marL="457200" indent="-2286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SzPct val="100000"/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3pPr>
            <a:lvl4pPr marL="914377" indent="-304792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4pPr>
            <a:lvl5pPr marL="1219170" indent="-304792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5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</p:txBody>
      </p:sp>
    </p:spTree>
    <p:extLst>
      <p:ext uri="{BB962C8B-B14F-4D97-AF65-F5344CB8AC3E}">
        <p14:creationId xmlns:p14="http://schemas.microsoft.com/office/powerpoint/2010/main" val="2019381001"/>
      </p:ext>
    </p:extLst>
  </p:cSld>
  <p:clrMapOvr>
    <a:masterClrMapping/>
  </p:clrMapOvr>
  <p:transition spd="med"/>
  <p:extLst mod="1">
    <p:ext uri="{DCECCB84-F9BA-43D5-87BE-67443E8EF086}">
      <p15:sldGuideLst xmlns:p15="http://schemas.microsoft.com/office/powerpoint/2012/main">
        <p15:guide id="2" pos="3840" userDrawn="1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Mobile Showca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6824135" y="1813265"/>
            <a:ext cx="5444067" cy="3508035"/>
          </a:xfrm>
          <a:prstGeom prst="rect">
            <a:avLst/>
          </a:prstGeom>
          <a:solidFill>
            <a:srgbClr val="4D4E4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82880" tIns="121920" rIns="182880" bIns="121920" numCol="1" spcCol="38100" rtlCol="0" anchor="t">
            <a:normAutofit/>
          </a:bodyPr>
          <a:lstStyle/>
          <a:p>
            <a:pPr marL="0" marR="0" indent="0" algn="ctr" defTabSz="8127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733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Gill Sans"/>
              <a:cs typeface="Gill Sans"/>
              <a:sym typeface="Gill Sans"/>
            </a:endParaRPr>
          </a:p>
        </p:txBody>
      </p:sp>
      <p:sp>
        <p:nvSpPr>
          <p:cNvPr id="12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6854176" y="1813265"/>
            <a:ext cx="5337825" cy="3418895"/>
          </a:xfrm>
        </p:spPr>
        <p:txBody>
          <a:bodyPr rIns="0" anchor="ctr"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609601" y="1400562"/>
            <a:ext cx="5171847" cy="500876"/>
          </a:xfrm>
        </p:spPr>
        <p:txBody>
          <a:bodyPr lIns="0" tIns="0" anchor="t"/>
          <a:lstStyle>
            <a:lvl1pPr marL="0" indent="0" algn="l">
              <a:buNone/>
              <a:def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61D5"/>
                </a:solidFill>
                <a:effectLst/>
                <a:uFillTx/>
                <a:latin typeface="+mn-lt"/>
                <a:ea typeface="Lato Light" charset="0"/>
                <a:cs typeface="Lato Light" charset="0"/>
                <a:sym typeface="BrownStd-Ligh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609669" y="1696723"/>
            <a:ext cx="5181532" cy="810663"/>
          </a:xfrm>
        </p:spPr>
        <p:txBody>
          <a:bodyPr/>
          <a:lstStyle>
            <a:lvl1pPr marL="0" indent="0">
              <a:buNone/>
              <a:defRPr sz="3200">
                <a:solidFill>
                  <a:srgbClr val="151F26"/>
                </a:solidFill>
                <a:latin typeface="+mj-lt"/>
              </a:defRPr>
            </a:lvl1pPr>
          </a:lstStyle>
          <a:p>
            <a:pPr hangingPunct="1"/>
            <a:r>
              <a:rPr lang="en-US" dirty="0"/>
              <a:t>Slide title, </a:t>
            </a:r>
            <a:r>
              <a:rPr lang="en-US" dirty="0" err="1"/>
              <a:t>Lato</a:t>
            </a:r>
            <a:r>
              <a:rPr lang="en-US" dirty="0"/>
              <a:t> Light, 32 pt.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4118" y="985677"/>
            <a:ext cx="8280533" cy="5592923"/>
          </a:xfrm>
          <a:prstGeom prst="rect">
            <a:avLst/>
          </a:prstGeom>
        </p:spPr>
      </p:pic>
      <p:sp>
        <p:nvSpPr>
          <p:cNvPr id="13" name="Shape 54"/>
          <p:cNvSpPr>
            <a:spLocks noGrp="1"/>
          </p:cNvSpPr>
          <p:nvPr>
            <p:ph type="body" idx="1" hasCustomPrompt="1"/>
          </p:nvPr>
        </p:nvSpPr>
        <p:spPr>
          <a:xfrm>
            <a:off x="609601" y="2572512"/>
            <a:ext cx="5486400" cy="3843699"/>
          </a:xfrm>
          <a:prstGeom prst="rect">
            <a:avLst/>
          </a:prstGeom>
        </p:spPr>
        <p:txBody>
          <a:bodyPr lIns="0" anchor="t"/>
          <a:lstStyle>
            <a:lvl1pPr marL="0" indent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Tx/>
              <a:buNone/>
              <a:defRPr sz="1800" b="0" i="0" spc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Bold"/>
              </a:defRPr>
            </a:lvl1pPr>
            <a:lvl2pPr marL="228600" indent="-2286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SzPct val="100000"/>
              <a:defRPr sz="1800" b="0" i="0" spc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2pPr>
            <a:lvl3pPr marL="457200" indent="-2286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SzPct val="100000"/>
              <a:defRPr sz="1800" b="0" i="0" spc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3pPr>
            <a:lvl4pPr marL="914377" indent="-304792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defRPr sz="1867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4pPr>
            <a:lvl5pPr marL="1219170" indent="-304792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defRPr sz="1867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5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</p:txBody>
      </p:sp>
    </p:spTree>
    <p:extLst>
      <p:ext uri="{BB962C8B-B14F-4D97-AF65-F5344CB8AC3E}">
        <p14:creationId xmlns:p14="http://schemas.microsoft.com/office/powerpoint/2010/main" val="424166265"/>
      </p:ext>
    </p:extLst>
  </p:cSld>
  <p:clrMapOvr>
    <a:masterClrMapping/>
  </p:clrMapOvr>
  <p:transition spd="med"/>
  <p:extLst mod="1">
    <p:ext uri="{DCECCB84-F9BA-43D5-87BE-67443E8EF086}">
      <p15:sldGuideLst xmlns:p15="http://schemas.microsoft.com/office/powerpoint/2012/main">
        <p15:guide id="2" pos="3840" userDrawn="1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Mobile Showca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73"/>
          <p:cNvSpPr>
            <a:spLocks noGrp="1"/>
          </p:cNvSpPr>
          <p:nvPr>
            <p:ph type="body" sz="quarter" idx="1" hasCustomPrompt="1"/>
          </p:nvPr>
        </p:nvSpPr>
        <p:spPr>
          <a:xfrm>
            <a:off x="609600" y="2572512"/>
            <a:ext cx="5181601" cy="381101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304792" marR="0" indent="-304792" algn="l" defTabSz="41274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61D5"/>
              </a:buClr>
              <a:buSzPct val="120000"/>
              <a:buFont typeface=".AppleSystemUIFont" charset="0"/>
              <a:buChar char="/"/>
              <a:tabLst/>
              <a:defRPr sz="1800" spc="0">
                <a:solidFill>
                  <a:srgbClr val="72848E"/>
                </a:solidFill>
                <a:latin typeface="+mn-lt"/>
                <a:ea typeface="Lato Regular"/>
                <a:cs typeface="Lato Regular"/>
                <a:sym typeface="Lato Regular"/>
              </a:defRPr>
            </a:lvl1pPr>
            <a:lvl2pPr marL="0" indent="317492">
              <a:lnSpc>
                <a:spcPct val="110000"/>
              </a:lnSpc>
              <a:spcBef>
                <a:spcPts val="3000"/>
              </a:spcBef>
              <a:buSzTx/>
              <a:buNone/>
              <a:defRPr sz="1700">
                <a:solidFill>
                  <a:srgbClr val="76838E"/>
                </a:solidFill>
                <a:latin typeface="Lato Regular"/>
                <a:ea typeface="Lato Regular"/>
                <a:cs typeface="Lato Regular"/>
                <a:sym typeface="Lato Regular"/>
              </a:defRPr>
            </a:lvl2pPr>
            <a:lvl3pPr marL="0" indent="634984">
              <a:lnSpc>
                <a:spcPct val="110000"/>
              </a:lnSpc>
              <a:spcBef>
                <a:spcPts val="3000"/>
              </a:spcBef>
              <a:buSzTx/>
              <a:buNone/>
              <a:defRPr sz="1700">
                <a:solidFill>
                  <a:srgbClr val="76838E"/>
                </a:solidFill>
                <a:latin typeface="Lato Regular"/>
                <a:ea typeface="Lato Regular"/>
                <a:cs typeface="Lato Regular"/>
                <a:sym typeface="Lato Regular"/>
              </a:defRPr>
            </a:lvl3pPr>
            <a:lvl4pPr marL="0" indent="952476">
              <a:lnSpc>
                <a:spcPct val="110000"/>
              </a:lnSpc>
              <a:spcBef>
                <a:spcPts val="3000"/>
              </a:spcBef>
              <a:buSzTx/>
              <a:buNone/>
              <a:defRPr sz="1700">
                <a:solidFill>
                  <a:srgbClr val="76838E"/>
                </a:solidFill>
                <a:latin typeface="Lato Regular"/>
                <a:ea typeface="Lato Regular"/>
                <a:cs typeface="Lato Regular"/>
                <a:sym typeface="Lato Regular"/>
              </a:defRPr>
            </a:lvl4pPr>
            <a:lvl5pPr marL="0" indent="1269968">
              <a:lnSpc>
                <a:spcPct val="110000"/>
              </a:lnSpc>
              <a:spcBef>
                <a:spcPts val="3000"/>
              </a:spcBef>
              <a:buSzTx/>
              <a:buNone/>
              <a:defRPr sz="1700">
                <a:solidFill>
                  <a:srgbClr val="76838E"/>
                </a:solidFill>
                <a:latin typeface="Lato Regular"/>
                <a:ea typeface="Lato Regular"/>
                <a:cs typeface="Lato Regular"/>
                <a:sym typeface="Lato Regular"/>
              </a:defRPr>
            </a:lvl5pPr>
          </a:lstStyle>
          <a:p>
            <a:r>
              <a:rPr lang="en-US" dirty="0"/>
              <a:t>Body level one</a:t>
            </a:r>
          </a:p>
          <a:p>
            <a:r>
              <a:rPr lang="en-US" dirty="0"/>
              <a:t>Body level one</a:t>
            </a:r>
          </a:p>
          <a:p>
            <a:r>
              <a:rPr lang="en-US" dirty="0"/>
              <a:t>Body level one</a:t>
            </a:r>
          </a:p>
          <a:p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1400562"/>
            <a:ext cx="5171845" cy="500876"/>
          </a:xfrm>
        </p:spPr>
        <p:txBody>
          <a:bodyPr lIns="0" tIns="0" anchor="t"/>
          <a:lstStyle>
            <a:lvl1pPr marL="0" indent="0" algn="l">
              <a:lnSpc>
                <a:spcPct val="100000"/>
              </a:lnSpc>
              <a:buNone/>
              <a:def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61D5"/>
                </a:solidFill>
                <a:effectLst/>
                <a:uFillTx/>
                <a:latin typeface="+mn-lt"/>
                <a:ea typeface="Lato Light" charset="0"/>
                <a:cs typeface="Lato Light" charset="0"/>
                <a:sym typeface="BrownStd-Ligh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609601" y="1696723"/>
            <a:ext cx="5181532" cy="810663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3200">
                <a:solidFill>
                  <a:srgbClr val="151F26"/>
                </a:solidFill>
                <a:latin typeface="+mj-lt"/>
              </a:defRPr>
            </a:lvl1pPr>
          </a:lstStyle>
          <a:p>
            <a:pPr hangingPunct="1"/>
            <a:r>
              <a:rPr lang="en-US" dirty="0"/>
              <a:t>Slide title, </a:t>
            </a:r>
            <a:r>
              <a:rPr lang="en-US" dirty="0" err="1"/>
              <a:t>Lato</a:t>
            </a:r>
            <a:r>
              <a:rPr lang="en-US" dirty="0"/>
              <a:t> Light, 32 pt.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6824135" y="1813265"/>
            <a:ext cx="5444067" cy="3508035"/>
          </a:xfrm>
          <a:prstGeom prst="rect">
            <a:avLst/>
          </a:prstGeom>
          <a:solidFill>
            <a:srgbClr val="4D4E4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82880" tIns="121920" rIns="182880" bIns="121920" numCol="1" spcCol="38100" rtlCol="0" anchor="t">
            <a:normAutofit/>
          </a:bodyPr>
          <a:lstStyle/>
          <a:p>
            <a:pPr marL="0" marR="0" indent="0" algn="ctr" defTabSz="8127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733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Gill Sans"/>
              <a:cs typeface="Gill Sans"/>
              <a:sym typeface="Gill Sans"/>
            </a:endParaRPr>
          </a:p>
        </p:txBody>
      </p:sp>
      <p:sp>
        <p:nvSpPr>
          <p:cNvPr id="14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6854176" y="1813265"/>
            <a:ext cx="5337825" cy="3418895"/>
          </a:xfrm>
        </p:spPr>
        <p:txBody>
          <a:bodyPr rIns="0" anchor="ctr"/>
          <a:lstStyle>
            <a:lvl1pPr marL="0" indent="0" algn="ctr">
              <a:lnSpc>
                <a:spcPct val="100000"/>
              </a:lnSpc>
              <a:buNone/>
              <a:defRPr/>
            </a:lvl1pPr>
          </a:lstStyle>
          <a:p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4118" y="985677"/>
            <a:ext cx="8280533" cy="5592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469114"/>
      </p:ext>
    </p:extLst>
  </p:cSld>
  <p:clrMapOvr>
    <a:masterClrMapping/>
  </p:clrMapOvr>
  <p:transition spd="med"/>
  <p:extLst mod="1">
    <p:ext uri="{DCECCB84-F9BA-43D5-87BE-67443E8EF086}">
      <p15:sldGuideLst xmlns:p15="http://schemas.microsoft.com/office/powerpoint/2012/main">
        <p15:guide id="2" pos="3840" userDrawn="1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Mobile Showca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Relay 4@3x.png" descr="Relay 4@3x.png"/>
          <p:cNvPicPr>
            <a:picLocks noChangeAspect="1"/>
          </p:cNvPicPr>
          <p:nvPr userDrawn="1"/>
        </p:nvPicPr>
        <p:blipFill>
          <a:blip r:embed="rId2">
            <a:extLst/>
          </a:blip>
          <a:srcRect t="7" b="7"/>
          <a:stretch>
            <a:fillRect/>
          </a:stretch>
        </p:blipFill>
        <p:spPr>
          <a:xfrm>
            <a:off x="3509630" y="1"/>
            <a:ext cx="10349124" cy="8466777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4315509" y="1466742"/>
            <a:ext cx="8784439" cy="5472873"/>
          </a:xfrm>
          <a:solidFill>
            <a:srgbClr val="4D4E4F"/>
          </a:solidFill>
        </p:spPr>
        <p:txBody>
          <a:bodyPr rIns="0" anchor="ctr"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609600" y="723492"/>
            <a:ext cx="10972800" cy="0"/>
          </a:xfrm>
          <a:prstGeom prst="line">
            <a:avLst/>
          </a:prstGeom>
          <a:noFill/>
          <a:ln w="6350" cap="flat">
            <a:solidFill>
              <a:srgbClr val="C3D1DA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6" name="Picture Placeholder 23"/>
          <p:cNvSpPr>
            <a:spLocks noGrp="1"/>
          </p:cNvSpPr>
          <p:nvPr>
            <p:ph type="pic" sz="quarter" idx="19"/>
          </p:nvPr>
        </p:nvSpPr>
        <p:spPr>
          <a:xfrm>
            <a:off x="605193" y="3208160"/>
            <a:ext cx="317500" cy="319616"/>
          </a:xfrm>
          <a:solidFill>
            <a:srgbClr val="FFFFFF"/>
          </a:solidFill>
        </p:spPr>
        <p:txBody>
          <a:bodyPr/>
          <a:lstStyle>
            <a:lvl1pPr>
              <a:defRPr sz="1067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8" name="Picture Placeholder 23"/>
          <p:cNvSpPr>
            <a:spLocks noGrp="1"/>
          </p:cNvSpPr>
          <p:nvPr>
            <p:ph type="pic" sz="quarter" idx="21"/>
          </p:nvPr>
        </p:nvSpPr>
        <p:spPr>
          <a:xfrm>
            <a:off x="605193" y="3695749"/>
            <a:ext cx="317500" cy="319616"/>
          </a:xfrm>
          <a:solidFill>
            <a:srgbClr val="FFFFFF"/>
          </a:solidFill>
        </p:spPr>
        <p:txBody>
          <a:bodyPr/>
          <a:lstStyle>
            <a:lvl1pPr>
              <a:defRPr sz="1067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9" name="Picture Placeholder 23"/>
          <p:cNvSpPr>
            <a:spLocks noGrp="1"/>
          </p:cNvSpPr>
          <p:nvPr>
            <p:ph type="pic" sz="quarter" idx="22"/>
          </p:nvPr>
        </p:nvSpPr>
        <p:spPr>
          <a:xfrm>
            <a:off x="605193" y="4183339"/>
            <a:ext cx="317500" cy="319616"/>
          </a:xfrm>
          <a:solidFill>
            <a:srgbClr val="FFFFFF"/>
          </a:solidFill>
        </p:spPr>
        <p:txBody>
          <a:bodyPr/>
          <a:lstStyle>
            <a:lvl1pPr>
              <a:defRPr sz="1067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Picture Placeholder 23"/>
          <p:cNvSpPr>
            <a:spLocks noGrp="1"/>
          </p:cNvSpPr>
          <p:nvPr>
            <p:ph type="pic" sz="quarter" idx="23"/>
          </p:nvPr>
        </p:nvSpPr>
        <p:spPr>
          <a:xfrm>
            <a:off x="605193" y="4670928"/>
            <a:ext cx="317500" cy="319616"/>
          </a:xfrm>
          <a:solidFill>
            <a:srgbClr val="FFFFFF"/>
          </a:solidFill>
        </p:spPr>
        <p:txBody>
          <a:bodyPr/>
          <a:lstStyle>
            <a:lvl1pPr>
              <a:defRPr sz="1067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619355" y="1400562"/>
            <a:ext cx="3565467" cy="555239"/>
          </a:xfrm>
        </p:spPr>
        <p:txBody>
          <a:bodyPr lIns="0" tIns="0" anchor="t"/>
          <a:lstStyle>
            <a:lvl1pPr marL="0" indent="0" algn="l">
              <a:buNone/>
              <a:def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61D5"/>
                </a:solidFill>
                <a:effectLst/>
                <a:uFillTx/>
                <a:latin typeface="+mn-lt"/>
                <a:ea typeface="Lato Light" charset="0"/>
                <a:cs typeface="Lato Light" charset="0"/>
                <a:sym typeface="BrownStd-Ligh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609669" y="1696723"/>
            <a:ext cx="3575153" cy="1463927"/>
          </a:xfrm>
        </p:spPr>
        <p:txBody>
          <a:bodyPr/>
          <a:lstStyle>
            <a:lvl1pPr marL="0" indent="0">
              <a:buNone/>
              <a:defRPr sz="3200">
                <a:solidFill>
                  <a:srgbClr val="151F26"/>
                </a:solidFill>
                <a:latin typeface="+mj-lt"/>
              </a:defRPr>
            </a:lvl1pPr>
          </a:lstStyle>
          <a:p>
            <a:pPr hangingPunct="1"/>
            <a:r>
              <a:rPr lang="en-US" dirty="0"/>
              <a:t>Slide title, </a:t>
            </a:r>
            <a:r>
              <a:rPr lang="en-US" dirty="0" err="1"/>
              <a:t>Lato</a:t>
            </a:r>
            <a:r>
              <a:rPr lang="en-US" dirty="0"/>
              <a:t> Light, 32 pt.</a:t>
            </a:r>
          </a:p>
        </p:txBody>
      </p:sp>
      <p:sp>
        <p:nvSpPr>
          <p:cNvPr id="13" name="Shape 54"/>
          <p:cNvSpPr>
            <a:spLocks noGrp="1"/>
          </p:cNvSpPr>
          <p:nvPr>
            <p:ph type="body" idx="1" hasCustomPrompt="1"/>
          </p:nvPr>
        </p:nvSpPr>
        <p:spPr>
          <a:xfrm>
            <a:off x="1105787" y="3169759"/>
            <a:ext cx="3079035" cy="3214044"/>
          </a:xfrm>
          <a:prstGeom prst="rect">
            <a:avLst/>
          </a:prstGeom>
        </p:spPr>
        <p:txBody>
          <a:bodyPr lIns="0" anchor="t"/>
          <a:lstStyle>
            <a:lvl1pPr marL="0" indent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Tx/>
              <a:buNone/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Bold"/>
              </a:defRPr>
            </a:lvl1pPr>
            <a:lvl2pPr marL="228600" indent="-2286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SzPct val="100000"/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2pPr>
            <a:lvl3pPr marL="457200" indent="-2286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SzPct val="100000"/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3pPr>
            <a:lvl4pPr marL="914377" indent="-304792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defRPr sz="1867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4pPr>
            <a:lvl5pPr marL="1219170" indent="-304792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defRPr sz="1867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5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</p:txBody>
      </p:sp>
    </p:spTree>
    <p:extLst>
      <p:ext uri="{BB962C8B-B14F-4D97-AF65-F5344CB8AC3E}">
        <p14:creationId xmlns:p14="http://schemas.microsoft.com/office/powerpoint/2010/main" val="737927282"/>
      </p:ext>
    </p:extLst>
  </p:cSld>
  <p:clrMapOvr>
    <a:masterClrMapping/>
  </p:clrMapOvr>
  <p:transition spd="med"/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peaker Headshot 3-Up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3"/>
          <p:cNvSpPr>
            <a:spLocks noGrp="1" noChangeAspect="1"/>
          </p:cNvSpPr>
          <p:nvPr>
            <p:ph type="pic" sz="quarter" idx="20"/>
          </p:nvPr>
        </p:nvSpPr>
        <p:spPr>
          <a:xfrm>
            <a:off x="4926801" y="1148119"/>
            <a:ext cx="2353056" cy="2351095"/>
          </a:xfrm>
          <a:prstGeom prst="rect">
            <a:avLst/>
          </a:prstGeom>
          <a:solidFill>
            <a:srgbClr val="DDE6ED"/>
          </a:solidFill>
        </p:spPr>
        <p:txBody>
          <a:bodyPr rIns="0" anchor="ctr"/>
          <a:lstStyle>
            <a:lvl1pPr marL="0" indent="0" algn="ctr">
              <a:lnSpc>
                <a:spcPct val="100000"/>
              </a:lnSpc>
              <a:buNone/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4926801" y="1148120"/>
            <a:ext cx="2353056" cy="2367713"/>
          </a:xfrm>
          <a:prstGeom prst="rect">
            <a:avLst/>
          </a:prstGeom>
          <a:noFill/>
          <a:ln w="12700" cap="flat">
            <a:solidFill>
              <a:srgbClr val="FFFFFF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82880" tIns="121920" rIns="182880" bIns="121920" numCol="1" spcCol="38100" rtlCol="0" anchor="t">
            <a:normAutofit/>
          </a:bodyPr>
          <a:lstStyle/>
          <a:p>
            <a:pPr marL="0" marR="0" indent="0" algn="ctr" defTabSz="8127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733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Gill Sans"/>
              <a:cs typeface="Gill Sans"/>
              <a:sym typeface="Gill Sans"/>
            </a:endParaRP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3815168" y="4038600"/>
            <a:ext cx="4576323" cy="552451"/>
          </a:xfrm>
        </p:spPr>
        <p:txBody>
          <a:bodyPr rIns="0"/>
          <a:lstStyle>
            <a:lvl1pPr marL="0" indent="0" algn="ctr">
              <a:lnSpc>
                <a:spcPct val="100000"/>
              </a:lnSpc>
              <a:buFontTx/>
              <a:buNone/>
              <a:defRPr sz="2400">
                <a:solidFill>
                  <a:srgbClr val="000000"/>
                </a:solidFill>
                <a:latin typeface="+mj-lt"/>
              </a:defRPr>
            </a:lvl1pPr>
            <a:lvl2pPr marL="317492" indent="0">
              <a:buFontTx/>
              <a:buNone/>
              <a:defRPr>
                <a:solidFill>
                  <a:srgbClr val="151F26"/>
                </a:solidFill>
                <a:latin typeface="+mj-lt"/>
              </a:defRPr>
            </a:lvl2pPr>
            <a:lvl3pPr marL="634984" indent="0">
              <a:buFontTx/>
              <a:buNone/>
              <a:defRPr>
                <a:solidFill>
                  <a:srgbClr val="151F26"/>
                </a:solidFill>
                <a:latin typeface="+mj-lt"/>
              </a:defRPr>
            </a:lvl3pPr>
            <a:lvl4pPr marL="952476" indent="0">
              <a:buFontTx/>
              <a:buNone/>
              <a:defRPr>
                <a:solidFill>
                  <a:srgbClr val="151F26"/>
                </a:solidFill>
                <a:latin typeface="+mj-lt"/>
              </a:defRPr>
            </a:lvl4pPr>
            <a:lvl5pPr marL="1269968" indent="0">
              <a:buFontTx/>
              <a:buNone/>
              <a:defRPr>
                <a:solidFill>
                  <a:srgbClr val="151F26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Full name</a:t>
            </a:r>
          </a:p>
        </p:txBody>
      </p:sp>
      <p:sp>
        <p:nvSpPr>
          <p:cNvPr id="24" name="Picture Placeholder 3"/>
          <p:cNvSpPr>
            <a:spLocks noGrp="1" noChangeAspect="1"/>
          </p:cNvSpPr>
          <p:nvPr>
            <p:ph type="pic" sz="quarter" idx="24"/>
          </p:nvPr>
        </p:nvSpPr>
        <p:spPr>
          <a:xfrm>
            <a:off x="1416433" y="1148119"/>
            <a:ext cx="2353056" cy="2351095"/>
          </a:xfrm>
          <a:prstGeom prst="rect">
            <a:avLst/>
          </a:prstGeom>
          <a:solidFill>
            <a:srgbClr val="DDE6ED"/>
          </a:solidFill>
        </p:spPr>
        <p:txBody>
          <a:bodyPr rIns="0" anchor="ctr"/>
          <a:lstStyle>
            <a:lvl1pPr marL="0" indent="0" algn="ctr">
              <a:lnSpc>
                <a:spcPct val="100000"/>
              </a:lnSpc>
              <a:buNone/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25" name="Rectangle 24"/>
          <p:cNvSpPr/>
          <p:nvPr userDrawn="1"/>
        </p:nvSpPr>
        <p:spPr>
          <a:xfrm>
            <a:off x="1416433" y="1148120"/>
            <a:ext cx="2353056" cy="2367713"/>
          </a:xfrm>
          <a:prstGeom prst="rect">
            <a:avLst/>
          </a:prstGeom>
          <a:noFill/>
          <a:ln w="12700" cap="flat">
            <a:solidFill>
              <a:srgbClr val="FFFFFF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82880" tIns="121920" rIns="182880" bIns="121920" numCol="1" spcCol="38100" rtlCol="0" anchor="t">
            <a:normAutofit/>
          </a:bodyPr>
          <a:lstStyle/>
          <a:p>
            <a:pPr marL="0" marR="0" indent="0" algn="ctr" defTabSz="8127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733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Gill Sans"/>
              <a:cs typeface="Gill Sans"/>
              <a:sym typeface="Gill Sans"/>
            </a:endParaRPr>
          </a:p>
        </p:txBody>
      </p:sp>
      <p:sp>
        <p:nvSpPr>
          <p:cNvPr id="26" name="Text Placeholder 7"/>
          <p:cNvSpPr>
            <a:spLocks noGrp="1"/>
          </p:cNvSpPr>
          <p:nvPr>
            <p:ph type="body" sz="quarter" idx="25" hasCustomPrompt="1"/>
          </p:nvPr>
        </p:nvSpPr>
        <p:spPr>
          <a:xfrm>
            <a:off x="304800" y="4038600"/>
            <a:ext cx="4576323" cy="552451"/>
          </a:xfrm>
        </p:spPr>
        <p:txBody>
          <a:bodyPr rIns="0"/>
          <a:lstStyle>
            <a:lvl1pPr marL="0" indent="0" algn="ctr">
              <a:lnSpc>
                <a:spcPct val="100000"/>
              </a:lnSpc>
              <a:buFontTx/>
              <a:buNone/>
              <a:defRPr sz="2400">
                <a:solidFill>
                  <a:srgbClr val="000000"/>
                </a:solidFill>
                <a:latin typeface="+mj-lt"/>
              </a:defRPr>
            </a:lvl1pPr>
            <a:lvl2pPr marL="317492" indent="0">
              <a:buFontTx/>
              <a:buNone/>
              <a:defRPr>
                <a:solidFill>
                  <a:srgbClr val="151F26"/>
                </a:solidFill>
                <a:latin typeface="+mj-lt"/>
              </a:defRPr>
            </a:lvl2pPr>
            <a:lvl3pPr marL="634984" indent="0">
              <a:buFontTx/>
              <a:buNone/>
              <a:defRPr>
                <a:solidFill>
                  <a:srgbClr val="151F26"/>
                </a:solidFill>
                <a:latin typeface="+mj-lt"/>
              </a:defRPr>
            </a:lvl3pPr>
            <a:lvl4pPr marL="952476" indent="0">
              <a:buFontTx/>
              <a:buNone/>
              <a:defRPr>
                <a:solidFill>
                  <a:srgbClr val="151F26"/>
                </a:solidFill>
                <a:latin typeface="+mj-lt"/>
              </a:defRPr>
            </a:lvl4pPr>
            <a:lvl5pPr marL="1269968" indent="0">
              <a:buFontTx/>
              <a:buNone/>
              <a:defRPr>
                <a:solidFill>
                  <a:srgbClr val="151F26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Full name</a:t>
            </a:r>
          </a:p>
        </p:txBody>
      </p:sp>
      <p:sp>
        <p:nvSpPr>
          <p:cNvPr id="29" name="Picture Placeholder 3"/>
          <p:cNvSpPr>
            <a:spLocks noGrp="1" noChangeAspect="1"/>
          </p:cNvSpPr>
          <p:nvPr>
            <p:ph type="pic" sz="quarter" idx="28"/>
          </p:nvPr>
        </p:nvSpPr>
        <p:spPr>
          <a:xfrm>
            <a:off x="8422509" y="1148119"/>
            <a:ext cx="2353056" cy="2351095"/>
          </a:xfrm>
          <a:prstGeom prst="rect">
            <a:avLst/>
          </a:prstGeom>
          <a:solidFill>
            <a:srgbClr val="DDE6ED"/>
          </a:solidFill>
        </p:spPr>
        <p:txBody>
          <a:bodyPr rIns="0" anchor="ctr"/>
          <a:lstStyle>
            <a:lvl1pPr marL="0" indent="0" algn="ctr">
              <a:lnSpc>
                <a:spcPct val="100000"/>
              </a:lnSpc>
              <a:buNone/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30" name="Rectangle 29"/>
          <p:cNvSpPr/>
          <p:nvPr userDrawn="1"/>
        </p:nvSpPr>
        <p:spPr>
          <a:xfrm>
            <a:off x="8422509" y="1148120"/>
            <a:ext cx="2353056" cy="2367713"/>
          </a:xfrm>
          <a:prstGeom prst="rect">
            <a:avLst/>
          </a:prstGeom>
          <a:noFill/>
          <a:ln w="12700" cap="flat">
            <a:solidFill>
              <a:srgbClr val="FFFFFF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82880" tIns="121920" rIns="182880" bIns="121920" numCol="1" spcCol="38100" rtlCol="0" anchor="t">
            <a:normAutofit/>
          </a:bodyPr>
          <a:lstStyle/>
          <a:p>
            <a:pPr marL="0" marR="0" indent="0" algn="ctr" defTabSz="8127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733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Gill Sans"/>
              <a:cs typeface="Gill Sans"/>
              <a:sym typeface="Gill Sans"/>
            </a:endParaRP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29" hasCustomPrompt="1"/>
          </p:nvPr>
        </p:nvSpPr>
        <p:spPr>
          <a:xfrm>
            <a:off x="7310876" y="4038600"/>
            <a:ext cx="4576323" cy="552451"/>
          </a:xfrm>
        </p:spPr>
        <p:txBody>
          <a:bodyPr rIns="0"/>
          <a:lstStyle>
            <a:lvl1pPr marL="0" indent="0" algn="ctr">
              <a:lnSpc>
                <a:spcPct val="100000"/>
              </a:lnSpc>
              <a:buFontTx/>
              <a:buNone/>
              <a:defRPr sz="2400">
                <a:solidFill>
                  <a:srgbClr val="000000"/>
                </a:solidFill>
                <a:latin typeface="+mj-lt"/>
              </a:defRPr>
            </a:lvl1pPr>
            <a:lvl2pPr marL="317492" indent="0">
              <a:buFontTx/>
              <a:buNone/>
              <a:defRPr>
                <a:solidFill>
                  <a:srgbClr val="151F26"/>
                </a:solidFill>
                <a:latin typeface="+mj-lt"/>
              </a:defRPr>
            </a:lvl2pPr>
            <a:lvl3pPr marL="634984" indent="0">
              <a:buFontTx/>
              <a:buNone/>
              <a:defRPr>
                <a:solidFill>
                  <a:srgbClr val="151F26"/>
                </a:solidFill>
                <a:latin typeface="+mj-lt"/>
              </a:defRPr>
            </a:lvl3pPr>
            <a:lvl4pPr marL="952476" indent="0">
              <a:buFontTx/>
              <a:buNone/>
              <a:defRPr>
                <a:solidFill>
                  <a:srgbClr val="151F26"/>
                </a:solidFill>
                <a:latin typeface="+mj-lt"/>
              </a:defRPr>
            </a:lvl4pPr>
            <a:lvl5pPr marL="1269968" indent="0">
              <a:buFontTx/>
              <a:buNone/>
              <a:defRPr>
                <a:solidFill>
                  <a:srgbClr val="151F26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Full name</a:t>
            </a:r>
          </a:p>
        </p:txBody>
      </p:sp>
      <p:sp>
        <p:nvSpPr>
          <p:cNvPr id="32" name="Text Placeholder 9"/>
          <p:cNvSpPr>
            <a:spLocks noGrp="1"/>
          </p:cNvSpPr>
          <p:nvPr>
            <p:ph type="body" sz="quarter" idx="30" hasCustomPrompt="1"/>
          </p:nvPr>
        </p:nvSpPr>
        <p:spPr>
          <a:xfrm>
            <a:off x="7310877" y="4739219"/>
            <a:ext cx="4576324" cy="1261667"/>
          </a:xfrm>
        </p:spPr>
        <p:txBody>
          <a:bodyPr rIns="0"/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sz="1600" baseline="0">
                <a:solidFill>
                  <a:srgbClr val="636D78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Job title</a:t>
            </a:r>
            <a:br>
              <a:rPr lang="en-US" dirty="0"/>
            </a:br>
            <a:r>
              <a:rPr lang="en-US" dirty="0"/>
              <a:t>Company</a:t>
            </a:r>
          </a:p>
        </p:txBody>
      </p:sp>
      <p:sp>
        <p:nvSpPr>
          <p:cNvPr id="34" name="Text Placeholder 9"/>
          <p:cNvSpPr>
            <a:spLocks noGrp="1"/>
          </p:cNvSpPr>
          <p:nvPr>
            <p:ph type="body" sz="quarter" idx="31" hasCustomPrompt="1"/>
          </p:nvPr>
        </p:nvSpPr>
        <p:spPr>
          <a:xfrm>
            <a:off x="3815169" y="4739219"/>
            <a:ext cx="4576324" cy="1261667"/>
          </a:xfrm>
        </p:spPr>
        <p:txBody>
          <a:bodyPr rIns="0"/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sz="1600" baseline="0">
                <a:solidFill>
                  <a:srgbClr val="636D78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Job title</a:t>
            </a:r>
            <a:br>
              <a:rPr lang="en-US" dirty="0"/>
            </a:br>
            <a:r>
              <a:rPr lang="en-US" dirty="0"/>
              <a:t>Company</a:t>
            </a:r>
          </a:p>
        </p:txBody>
      </p:sp>
      <p:sp>
        <p:nvSpPr>
          <p:cNvPr id="35" name="Text Placeholder 9"/>
          <p:cNvSpPr>
            <a:spLocks noGrp="1"/>
          </p:cNvSpPr>
          <p:nvPr>
            <p:ph type="body" sz="quarter" idx="32" hasCustomPrompt="1"/>
          </p:nvPr>
        </p:nvSpPr>
        <p:spPr>
          <a:xfrm>
            <a:off x="304801" y="4739219"/>
            <a:ext cx="4576324" cy="1261667"/>
          </a:xfrm>
        </p:spPr>
        <p:txBody>
          <a:bodyPr rIns="0"/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sz="1600" baseline="0">
                <a:solidFill>
                  <a:srgbClr val="636D78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Job title</a:t>
            </a:r>
            <a:br>
              <a:rPr lang="en-US" dirty="0"/>
            </a:br>
            <a:r>
              <a:rPr lang="en-US" dirty="0"/>
              <a:t>Company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1473200" y="528320"/>
            <a:ext cx="123175" cy="410433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60960" tIns="60960" rIns="60960" bIns="60960" rtlCol="0">
            <a:spAutoFit/>
          </a:bodyPr>
          <a:lstStyle/>
          <a:p>
            <a:pPr>
              <a:lnSpc>
                <a:spcPct val="100000"/>
              </a:lnSpc>
              <a:spcBef>
                <a:spcPts val="900"/>
              </a:spcBef>
            </a:pPr>
            <a:endParaRPr lang="en-US" sz="1867" spc="0" dirty="0" err="1">
              <a:solidFill>
                <a:srgbClr val="72848E"/>
              </a:solidFill>
              <a:latin typeface="+mn-lt"/>
              <a:ea typeface="Lato Light" charset="0"/>
              <a:cs typeface="Lato Light" charset="0"/>
              <a:sym typeface="Lato Light"/>
            </a:endParaRPr>
          </a:p>
        </p:txBody>
      </p:sp>
    </p:spTree>
    <p:extLst>
      <p:ext uri="{BB962C8B-B14F-4D97-AF65-F5344CB8AC3E}">
        <p14:creationId xmlns:p14="http://schemas.microsoft.com/office/powerpoint/2010/main" val="21689564"/>
      </p:ext>
    </p:extLst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Mobile Showca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Relay 4@3x.png" descr="Relay 4@3x.png"/>
          <p:cNvPicPr>
            <a:picLocks noChangeAspect="1"/>
          </p:cNvPicPr>
          <p:nvPr userDrawn="1"/>
        </p:nvPicPr>
        <p:blipFill>
          <a:blip r:embed="rId2">
            <a:extLst/>
          </a:blip>
          <a:srcRect t="7" b="7"/>
          <a:stretch>
            <a:fillRect/>
          </a:stretch>
        </p:blipFill>
        <p:spPr>
          <a:xfrm>
            <a:off x="3509630" y="1"/>
            <a:ext cx="10349124" cy="8466777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4301250" y="1466742"/>
            <a:ext cx="8784439" cy="5472873"/>
          </a:xfrm>
          <a:solidFill>
            <a:srgbClr val="4D4E4F"/>
          </a:solidFill>
        </p:spPr>
        <p:txBody>
          <a:bodyPr rIns="0" anchor="ctr"/>
          <a:lstStyle>
            <a:lvl1pPr marL="0" indent="0" algn="ctr">
              <a:lnSpc>
                <a:spcPct val="100000"/>
              </a:lnSpc>
              <a:buNone/>
              <a:defRPr/>
            </a:lvl1pPr>
          </a:lstStyle>
          <a:p>
            <a:endParaRPr lang="en-US"/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619354" y="1400562"/>
            <a:ext cx="3576452" cy="540748"/>
          </a:xfrm>
        </p:spPr>
        <p:txBody>
          <a:bodyPr lIns="0" tIns="0" anchor="t"/>
          <a:lstStyle>
            <a:lvl1pPr marL="0" indent="0" algn="l">
              <a:lnSpc>
                <a:spcPct val="100000"/>
              </a:lnSpc>
              <a:buNone/>
              <a:def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61D5"/>
                </a:solidFill>
                <a:effectLst/>
                <a:uFillTx/>
                <a:latin typeface="+mn-lt"/>
                <a:ea typeface="Lato Light" charset="0"/>
                <a:cs typeface="Lato Light" charset="0"/>
                <a:sym typeface="BrownStd-Ligh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609669" y="1696722"/>
            <a:ext cx="3586137" cy="1477785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3200">
                <a:solidFill>
                  <a:srgbClr val="151F26"/>
                </a:solidFill>
                <a:latin typeface="+mj-lt"/>
              </a:defRPr>
            </a:lvl1pPr>
          </a:lstStyle>
          <a:p>
            <a:pPr hangingPunct="1"/>
            <a:r>
              <a:rPr lang="en-US" dirty="0"/>
              <a:t>Slide title, </a:t>
            </a:r>
            <a:r>
              <a:rPr lang="en-US" dirty="0" err="1"/>
              <a:t>Lato</a:t>
            </a:r>
            <a:r>
              <a:rPr lang="en-US" dirty="0"/>
              <a:t> Light, 32 pt.</a:t>
            </a:r>
          </a:p>
        </p:txBody>
      </p:sp>
      <p:sp>
        <p:nvSpPr>
          <p:cNvPr id="11" name="Shape 54"/>
          <p:cNvSpPr>
            <a:spLocks noGrp="1"/>
          </p:cNvSpPr>
          <p:nvPr>
            <p:ph type="body" idx="1" hasCustomPrompt="1"/>
          </p:nvPr>
        </p:nvSpPr>
        <p:spPr>
          <a:xfrm>
            <a:off x="609601" y="3174506"/>
            <a:ext cx="3576452" cy="3388591"/>
          </a:xfrm>
          <a:prstGeom prst="rect">
            <a:avLst/>
          </a:prstGeom>
        </p:spPr>
        <p:txBody>
          <a:bodyPr lIns="0" anchor="t"/>
          <a:lstStyle>
            <a:lvl1pPr marL="0" indent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Tx/>
              <a:buNone/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Bold"/>
              </a:defRPr>
            </a:lvl1pPr>
            <a:lvl2pPr marL="304792" indent="-304792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SzPct val="100000"/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2pPr>
            <a:lvl3pPr marL="457200" indent="-2286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SzPct val="100000"/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3pPr>
            <a:lvl4pPr marL="914377" indent="-304792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4pPr>
            <a:lvl5pPr marL="1219170" indent="-304792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5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</p:txBody>
      </p:sp>
    </p:spTree>
    <p:extLst>
      <p:ext uri="{BB962C8B-B14F-4D97-AF65-F5344CB8AC3E}">
        <p14:creationId xmlns:p14="http://schemas.microsoft.com/office/powerpoint/2010/main" val="872701810"/>
      </p:ext>
    </p:extLst>
  </p:cSld>
  <p:clrMapOvr>
    <a:masterClrMapping/>
  </p:clrMapOvr>
  <p:transition spd="med"/>
  <p:extLst mod="1">
    <p:ext uri="{DCECCB84-F9BA-43D5-87BE-67443E8EF086}">
      <p15:sldGuideLst xmlns:p15="http://schemas.microsoft.com/office/powerpoint/2012/main">
        <p15:guide id="2" pos="3840" userDrawn="1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Mobile Showca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Relay 4@3x.png" descr="Relay 4@3x.png"/>
          <p:cNvPicPr>
            <a:picLocks noChangeAspect="1"/>
          </p:cNvPicPr>
          <p:nvPr userDrawn="1"/>
        </p:nvPicPr>
        <p:blipFill>
          <a:blip r:embed="rId2">
            <a:extLst/>
          </a:blip>
          <a:srcRect t="7" b="7"/>
          <a:stretch>
            <a:fillRect/>
          </a:stretch>
        </p:blipFill>
        <p:spPr>
          <a:xfrm>
            <a:off x="3509630" y="1"/>
            <a:ext cx="10349124" cy="8466777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4315764" y="1466742"/>
            <a:ext cx="8784439" cy="5472873"/>
          </a:xfrm>
          <a:solidFill>
            <a:srgbClr val="4D4E4F"/>
          </a:solidFill>
        </p:spPr>
        <p:txBody>
          <a:bodyPr rIns="0" anchor="ctr"/>
          <a:lstStyle>
            <a:lvl1pPr marL="0" indent="0" algn="ctr">
              <a:lnSpc>
                <a:spcPct val="100000"/>
              </a:lnSpc>
              <a:buNone/>
              <a:defRPr/>
            </a:lvl1pPr>
          </a:lstStyle>
          <a:p>
            <a:endParaRPr lang="en-US"/>
          </a:p>
        </p:txBody>
      </p:sp>
      <p:sp>
        <p:nvSpPr>
          <p:cNvPr id="8" name="Shape 73"/>
          <p:cNvSpPr>
            <a:spLocks noGrp="1"/>
          </p:cNvSpPr>
          <p:nvPr>
            <p:ph type="body" sz="quarter" idx="1" hasCustomPrompt="1"/>
          </p:nvPr>
        </p:nvSpPr>
        <p:spPr>
          <a:xfrm>
            <a:off x="609600" y="3235099"/>
            <a:ext cx="3531288" cy="303870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304792" marR="0" indent="-304792" algn="l" defTabSz="41274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61D5"/>
              </a:buClr>
              <a:buSzPct val="120000"/>
              <a:buFont typeface=".AppleSystemUIFont" charset="0"/>
              <a:buChar char="/"/>
              <a:tabLst/>
              <a:defRPr sz="1800" spc="0" baseline="0">
                <a:solidFill>
                  <a:srgbClr val="72848E"/>
                </a:solidFill>
                <a:latin typeface="+mn-lt"/>
                <a:ea typeface="Lato Regular"/>
                <a:cs typeface="Lato Regular"/>
                <a:sym typeface="Lato Regular"/>
              </a:defRPr>
            </a:lvl1pPr>
            <a:lvl2pPr marL="0" indent="317492">
              <a:lnSpc>
                <a:spcPct val="110000"/>
              </a:lnSpc>
              <a:spcBef>
                <a:spcPts val="3000"/>
              </a:spcBef>
              <a:buSzTx/>
              <a:buNone/>
              <a:defRPr sz="1700">
                <a:solidFill>
                  <a:srgbClr val="76838E"/>
                </a:solidFill>
                <a:latin typeface="Lato Regular"/>
                <a:ea typeface="Lato Regular"/>
                <a:cs typeface="Lato Regular"/>
                <a:sym typeface="Lato Regular"/>
              </a:defRPr>
            </a:lvl2pPr>
            <a:lvl3pPr marL="0" indent="634984">
              <a:lnSpc>
                <a:spcPct val="110000"/>
              </a:lnSpc>
              <a:spcBef>
                <a:spcPts val="3000"/>
              </a:spcBef>
              <a:buSzTx/>
              <a:buNone/>
              <a:defRPr sz="1700">
                <a:solidFill>
                  <a:srgbClr val="76838E"/>
                </a:solidFill>
                <a:latin typeface="Lato Regular"/>
                <a:ea typeface="Lato Regular"/>
                <a:cs typeface="Lato Regular"/>
                <a:sym typeface="Lato Regular"/>
              </a:defRPr>
            </a:lvl3pPr>
            <a:lvl4pPr marL="0" indent="952476">
              <a:lnSpc>
                <a:spcPct val="110000"/>
              </a:lnSpc>
              <a:spcBef>
                <a:spcPts val="3000"/>
              </a:spcBef>
              <a:buSzTx/>
              <a:buNone/>
              <a:defRPr sz="1700">
                <a:solidFill>
                  <a:srgbClr val="76838E"/>
                </a:solidFill>
                <a:latin typeface="Lato Regular"/>
                <a:ea typeface="Lato Regular"/>
                <a:cs typeface="Lato Regular"/>
                <a:sym typeface="Lato Regular"/>
              </a:defRPr>
            </a:lvl4pPr>
            <a:lvl5pPr marL="0" indent="1269968">
              <a:lnSpc>
                <a:spcPct val="110000"/>
              </a:lnSpc>
              <a:spcBef>
                <a:spcPts val="3000"/>
              </a:spcBef>
              <a:buSzTx/>
              <a:buNone/>
              <a:defRPr sz="1700">
                <a:solidFill>
                  <a:srgbClr val="76838E"/>
                </a:solidFill>
                <a:latin typeface="Lato Regular"/>
                <a:ea typeface="Lato Regular"/>
                <a:cs typeface="Lato Regular"/>
                <a:sym typeface="Lato Regular"/>
              </a:defRPr>
            </a:lvl5pPr>
          </a:lstStyle>
          <a:p>
            <a:r>
              <a:rPr lang="en-US" dirty="0"/>
              <a:t>Bullet one</a:t>
            </a:r>
          </a:p>
          <a:p>
            <a:r>
              <a:rPr lang="en-US" dirty="0"/>
              <a:t>Bullet one</a:t>
            </a:r>
          </a:p>
          <a:p>
            <a:r>
              <a:rPr lang="en-US" dirty="0"/>
              <a:t>Bullet one</a:t>
            </a:r>
          </a:p>
          <a:p>
            <a:endParaRPr lang="en-US" dirty="0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609600" y="723492"/>
            <a:ext cx="10972800" cy="0"/>
          </a:xfrm>
          <a:prstGeom prst="line">
            <a:avLst/>
          </a:prstGeom>
          <a:noFill/>
          <a:ln w="6350" cap="flat">
            <a:solidFill>
              <a:srgbClr val="C3D1DA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9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619355" y="1400562"/>
            <a:ext cx="3521533" cy="500876"/>
          </a:xfrm>
        </p:spPr>
        <p:txBody>
          <a:bodyPr lIns="0" tIns="0" anchor="t"/>
          <a:lstStyle>
            <a:lvl1pPr marL="0" indent="0" algn="l">
              <a:lnSpc>
                <a:spcPct val="100000"/>
              </a:lnSpc>
              <a:buNone/>
              <a:def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61D5"/>
                </a:solidFill>
                <a:effectLst/>
                <a:uFillTx/>
                <a:latin typeface="+mn-lt"/>
                <a:ea typeface="Lato Light" charset="0"/>
                <a:cs typeface="Lato Light" charset="0"/>
                <a:sym typeface="BrownStd-Ligh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609669" y="1696723"/>
            <a:ext cx="3531220" cy="1538376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3200">
                <a:solidFill>
                  <a:srgbClr val="151F26"/>
                </a:solidFill>
                <a:latin typeface="+mj-lt"/>
              </a:defRPr>
            </a:lvl1pPr>
          </a:lstStyle>
          <a:p>
            <a:pPr hangingPunct="1"/>
            <a:r>
              <a:rPr lang="en-US" dirty="0"/>
              <a:t>Slide title, </a:t>
            </a:r>
            <a:r>
              <a:rPr lang="en-US" dirty="0" err="1"/>
              <a:t>Lato</a:t>
            </a:r>
            <a:r>
              <a:rPr lang="en-US" dirty="0"/>
              <a:t> Light, 32 pt.</a:t>
            </a:r>
          </a:p>
        </p:txBody>
      </p:sp>
    </p:spTree>
    <p:extLst>
      <p:ext uri="{BB962C8B-B14F-4D97-AF65-F5344CB8AC3E}">
        <p14:creationId xmlns:p14="http://schemas.microsoft.com/office/powerpoint/2010/main" val="1719698174"/>
      </p:ext>
    </p:extLst>
  </p:cSld>
  <p:clrMapOvr>
    <a:masterClrMapping/>
  </p:clrMapOvr>
  <p:transition spd="med"/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gue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/>
          </p:cNvSpPr>
          <p:nvPr>
            <p:ph type="title" hasCustomPrompt="1"/>
          </p:nvPr>
        </p:nvSpPr>
        <p:spPr>
          <a:xfrm>
            <a:off x="609600" y="2857500"/>
            <a:ext cx="10972800" cy="1143000"/>
          </a:xfrm>
          <a:prstGeom prst="rect">
            <a:avLst/>
          </a:prstGeom>
        </p:spPr>
        <p:txBody>
          <a:bodyPr rIns="0" anchor="ctr"/>
          <a:lstStyle>
            <a:lvl1pPr algn="ctr" defTabSz="304792">
              <a:lnSpc>
                <a:spcPct val="90000"/>
              </a:lnSpc>
              <a:spcBef>
                <a:spcPts val="2251"/>
              </a:spcBef>
              <a:defRPr spc="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Transition slide </a:t>
            </a:r>
            <a:endParaRPr dirty="0"/>
          </a:p>
        </p:txBody>
      </p:sp>
    </p:spTree>
  </p:cSld>
  <p:clrMapOvr>
    <a:masterClrMapping/>
  </p:clrMapOvr>
  <p:transition spd="med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2_Segue 1">
    <p:bg>
      <p:bgPr>
        <a:solidFill>
          <a:srgbClr val="151F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/>
          </p:cNvSpPr>
          <p:nvPr>
            <p:ph type="title" hasCustomPrompt="1"/>
          </p:nvPr>
        </p:nvSpPr>
        <p:spPr>
          <a:xfrm>
            <a:off x="609600" y="2857500"/>
            <a:ext cx="10972800" cy="1143000"/>
          </a:xfrm>
          <a:prstGeom prst="rect">
            <a:avLst/>
          </a:prstGeom>
        </p:spPr>
        <p:txBody>
          <a:bodyPr rIns="0" anchor="ctr"/>
          <a:lstStyle>
            <a:lvl1pPr algn="ctr" defTabSz="304792">
              <a:lnSpc>
                <a:spcPct val="90000"/>
              </a:lnSpc>
              <a:spcBef>
                <a:spcPts val="2251"/>
              </a:spcBef>
              <a:defRPr spc="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Summary/key point slide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78224455"/>
      </p:ext>
    </p:extLst>
  </p:cSld>
  <p:clrMapOvr>
    <a:masterClrMapping/>
  </p:clrMapOvr>
  <p:transition spd="med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ro Imag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10"/>
          </p:nvPr>
        </p:nvSpPr>
        <p:spPr>
          <a:xfrm>
            <a:off x="6096001" y="0"/>
            <a:ext cx="6095999" cy="6858000"/>
          </a:xfrm>
          <a:solidFill>
            <a:srgbClr val="E9EEF3"/>
          </a:solidFill>
        </p:spPr>
        <p:txBody>
          <a:bodyPr rIns="0" anchor="ctr"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619355" y="1400562"/>
            <a:ext cx="5171845" cy="296161"/>
          </a:xfrm>
        </p:spPr>
        <p:txBody>
          <a:bodyPr lIns="0" tIns="0" anchor="t"/>
          <a:lstStyle>
            <a:lvl1pPr marL="0" indent="0" algn="l">
              <a:buNone/>
              <a:def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61D5"/>
                </a:solidFill>
                <a:effectLst/>
                <a:uFillTx/>
                <a:latin typeface="+mn-lt"/>
                <a:ea typeface="Lato Light" charset="0"/>
                <a:cs typeface="Lato Light" charset="0"/>
                <a:sym typeface="BrownStd-Light"/>
              </a:defRPr>
            </a:lvl1pPr>
          </a:lstStyle>
          <a:p>
            <a:pPr lvl="0"/>
            <a:r>
              <a:rPr lang="en-US" dirty="0"/>
              <a:t>Subtitle 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609669" y="1696723"/>
            <a:ext cx="5181532" cy="741677"/>
          </a:xfrm>
        </p:spPr>
        <p:txBody>
          <a:bodyPr/>
          <a:lstStyle>
            <a:lvl1pPr marL="0" indent="0">
              <a:buNone/>
              <a:defRPr sz="3200">
                <a:solidFill>
                  <a:srgbClr val="151F26"/>
                </a:solidFill>
                <a:latin typeface="+mj-lt"/>
              </a:defRPr>
            </a:lvl1pPr>
          </a:lstStyle>
          <a:p>
            <a:pPr hangingPunct="1"/>
            <a:r>
              <a:rPr lang="en-US" dirty="0"/>
              <a:t>Slide title, </a:t>
            </a:r>
            <a:r>
              <a:rPr lang="en-US" dirty="0" err="1"/>
              <a:t>Lato</a:t>
            </a:r>
            <a:r>
              <a:rPr lang="en-US" dirty="0"/>
              <a:t> Light, 32 pt.</a:t>
            </a:r>
          </a:p>
        </p:txBody>
      </p:sp>
      <p:sp>
        <p:nvSpPr>
          <p:cNvPr id="9" name="Shape 54"/>
          <p:cNvSpPr>
            <a:spLocks noGrp="1"/>
          </p:cNvSpPr>
          <p:nvPr>
            <p:ph type="body" idx="1" hasCustomPrompt="1"/>
          </p:nvPr>
        </p:nvSpPr>
        <p:spPr>
          <a:xfrm>
            <a:off x="619354" y="2458721"/>
            <a:ext cx="5171847" cy="3963484"/>
          </a:xfrm>
          <a:prstGeom prst="rect">
            <a:avLst/>
          </a:prstGeom>
        </p:spPr>
        <p:txBody>
          <a:bodyPr lIns="0" anchor="t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SzTx/>
              <a:buNone/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Bold"/>
              </a:defRPr>
            </a:lvl1pPr>
            <a:lvl2pPr marL="228600" indent="-2286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SzPct val="100000"/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2pPr>
            <a:lvl3pPr marL="457200" indent="-2286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SzPct val="100000"/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3pPr>
            <a:lvl4pPr marL="914377" indent="-304792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SzPct val="100000"/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4pPr>
            <a:lvl5pPr marL="1219170" indent="-304792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5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</p:txBody>
      </p:sp>
    </p:spTree>
  </p:cSld>
  <p:clrMapOvr>
    <a:masterClrMapping/>
  </p:clrMapOvr>
  <p:transition spd="med"/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 w/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53"/>
          <p:cNvSpPr>
            <a:spLocks noGrp="1"/>
          </p:cNvSpPr>
          <p:nvPr>
            <p:ph type="title" hasCustomPrompt="1"/>
          </p:nvPr>
        </p:nvSpPr>
        <p:spPr>
          <a:xfrm>
            <a:off x="609600" y="897439"/>
            <a:ext cx="10972800" cy="1099975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lnSpc>
                <a:spcPct val="100000"/>
              </a:lnSpc>
              <a:defRPr sz="3200">
                <a:solidFill>
                  <a:srgbClr val="171F25"/>
                </a:solidFill>
              </a:defRPr>
            </a:lvl1pPr>
          </a:lstStyle>
          <a:p>
            <a:r>
              <a:rPr lang="en-US" sz="3200" dirty="0"/>
              <a:t>Slide title, </a:t>
            </a:r>
            <a:r>
              <a:rPr lang="en-US" sz="3200" dirty="0" err="1"/>
              <a:t>Lato</a:t>
            </a:r>
            <a:r>
              <a:rPr lang="en-US" sz="3200" dirty="0"/>
              <a:t> Light, 32 pt.</a:t>
            </a:r>
            <a:endParaRPr dirty="0"/>
          </a:p>
        </p:txBody>
      </p:sp>
      <p:sp>
        <p:nvSpPr>
          <p:cNvPr id="5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6953249" y="2097025"/>
            <a:ext cx="4114801" cy="3756543"/>
          </a:xfrm>
          <a:solidFill>
            <a:srgbClr val="E9EEF3"/>
          </a:solidFill>
        </p:spPr>
        <p:txBody>
          <a:bodyPr rIns="0" anchor="ctr"/>
          <a:lstStyle>
            <a:lvl1pPr marL="0" indent="0" algn="ctr">
              <a:lnSpc>
                <a:spcPct val="100000"/>
              </a:lnSpc>
              <a:buNone/>
              <a:defRPr/>
            </a:lvl1pPr>
          </a:lstStyle>
          <a:p>
            <a:endParaRPr lang="en-US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619353" y="1447426"/>
            <a:ext cx="10972800" cy="500876"/>
          </a:xfrm>
        </p:spPr>
        <p:txBody>
          <a:bodyPr lIns="0" tIns="0" anchor="t"/>
          <a:lstStyle>
            <a:lvl1pPr marL="0" indent="0" algn="l">
              <a:lnSpc>
                <a:spcPct val="100000"/>
              </a:lnSpc>
              <a:buNone/>
              <a:def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61D5"/>
                </a:solidFill>
                <a:effectLst/>
                <a:uFillTx/>
                <a:latin typeface="+mn-lt"/>
                <a:ea typeface="Lato Light" charset="0"/>
                <a:cs typeface="Lato Light" charset="0"/>
                <a:sym typeface="BrownStd-Ligh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0" name="Shape 54"/>
          <p:cNvSpPr>
            <a:spLocks noGrp="1"/>
          </p:cNvSpPr>
          <p:nvPr>
            <p:ph type="body" idx="1" hasCustomPrompt="1"/>
          </p:nvPr>
        </p:nvSpPr>
        <p:spPr>
          <a:xfrm>
            <a:off x="609602" y="2097024"/>
            <a:ext cx="5647068" cy="4481576"/>
          </a:xfrm>
          <a:prstGeom prst="rect">
            <a:avLst/>
          </a:prstGeom>
        </p:spPr>
        <p:txBody>
          <a:bodyPr lIns="0" anchor="t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0D6"/>
              </a:buClr>
              <a:buSzTx/>
              <a:buNone/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Bold"/>
              </a:defRPr>
            </a:lvl1pPr>
            <a:lvl2pPr marL="228600" indent="-2286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0D6"/>
              </a:buClr>
              <a:buSzPct val="100000"/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2pPr>
            <a:lvl3pPr marL="457200" indent="-2286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0D6"/>
              </a:buClr>
              <a:buSzPct val="100000"/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3pPr>
            <a:lvl4pPr marL="685800" indent="-2286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0D6"/>
              </a:buClr>
              <a:buSzPct val="100000"/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4pPr>
            <a:lvl5pPr marL="1219170" indent="-304792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defRPr sz="1867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5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</p:txBody>
      </p:sp>
    </p:spTree>
    <p:extLst>
      <p:ext uri="{BB962C8B-B14F-4D97-AF65-F5344CB8AC3E}">
        <p14:creationId xmlns:p14="http://schemas.microsoft.com/office/powerpoint/2010/main" val="180852223"/>
      </p:ext>
    </p:extLst>
  </p:cSld>
  <p:clrMapOvr>
    <a:masterClrMapping/>
  </p:clrMapOvr>
  <p:transition spd="med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ero Imag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12191999" cy="6858000"/>
          </a:xfrm>
          <a:solidFill>
            <a:srgbClr val="E9EEF3"/>
          </a:solidFill>
        </p:spPr>
        <p:txBody>
          <a:bodyPr rIns="0" anchor="ctr"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0033825"/>
      </p:ext>
    </p:extLst>
  </p:cSld>
  <p:clrMapOvr>
    <a:masterClrMapping/>
  </p:clrMapOvr>
  <p:transition spd="med"/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91"/>
          <p:cNvSpPr>
            <a:spLocks noGrp="1"/>
          </p:cNvSpPr>
          <p:nvPr>
            <p:ph type="title" hasCustomPrompt="1"/>
          </p:nvPr>
        </p:nvSpPr>
        <p:spPr>
          <a:xfrm>
            <a:off x="930728" y="2584451"/>
            <a:ext cx="10330547" cy="2216149"/>
          </a:xfrm>
          <a:prstGeom prst="rect">
            <a:avLst/>
          </a:prstGeom>
          <a:solidFill>
            <a:srgbClr val="FFFFFF"/>
          </a:solidFill>
        </p:spPr>
        <p:txBody>
          <a:bodyPr lIns="0" tIns="0" rIns="0" bIns="0" anchor="ctr"/>
          <a:lstStyle>
            <a:lvl1pPr algn="ctr" defTabSz="304796">
              <a:lnSpc>
                <a:spcPct val="100000"/>
              </a:lnSpc>
              <a:spcBef>
                <a:spcPts val="0"/>
              </a:spcBef>
              <a:defRPr kumimoji="0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Lato Heavy"/>
                <a:cs typeface="Lato Heavy"/>
                <a:sym typeface="BrownStd-Light"/>
              </a:defRPr>
            </a:lvl1pPr>
          </a:lstStyle>
          <a:p>
            <a:r>
              <a:rPr lang="en-US" dirty="0"/>
              <a:t>Quote text</a:t>
            </a:r>
            <a:endParaRPr dirty="0"/>
          </a:p>
        </p:txBody>
      </p:sp>
      <p:sp>
        <p:nvSpPr>
          <p:cNvPr id="4" name="Shape 54"/>
          <p:cNvSpPr>
            <a:spLocks noGrp="1"/>
          </p:cNvSpPr>
          <p:nvPr>
            <p:ph type="body" idx="1" hasCustomPrompt="1"/>
          </p:nvPr>
        </p:nvSpPr>
        <p:spPr>
          <a:xfrm>
            <a:off x="930728" y="5061857"/>
            <a:ext cx="10330544" cy="805544"/>
          </a:xfrm>
          <a:prstGeom prst="rect">
            <a:avLst/>
          </a:prstGeom>
          <a:noFill/>
        </p:spPr>
        <p:txBody>
          <a:bodyPr rIns="0"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lang="en-US" b="0" i="0" smtClean="0">
                <a:solidFill>
                  <a:srgbClr val="0060D6"/>
                </a:solidFill>
                <a:effectLst/>
                <a:latin typeface="+mn-lt"/>
              </a:defRPr>
            </a:lvl1pPr>
            <a:lvl2pPr marL="0" indent="0" algn="ctr">
              <a:lnSpc>
                <a:spcPct val="110000"/>
              </a:lnSpc>
              <a:spcBef>
                <a:spcPts val="0"/>
              </a:spcBef>
              <a:buFontTx/>
              <a:buNone/>
              <a:defRPr sz="1867" b="0" i="0">
                <a:solidFill>
                  <a:srgbClr val="0061D5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2pPr>
            <a:lvl3pPr marL="0" indent="0" algn="ctr">
              <a:lnSpc>
                <a:spcPct val="110000"/>
              </a:lnSpc>
              <a:spcBef>
                <a:spcPts val="0"/>
              </a:spcBef>
              <a:buFontTx/>
              <a:buNone/>
              <a:defRPr sz="1867" b="0" i="0">
                <a:solidFill>
                  <a:srgbClr val="0061D5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3pPr>
            <a:lvl4pPr marL="0" indent="0" algn="ctr">
              <a:lnSpc>
                <a:spcPct val="110000"/>
              </a:lnSpc>
              <a:spcBef>
                <a:spcPts val="0"/>
              </a:spcBef>
              <a:buFontTx/>
              <a:buNone/>
              <a:defRPr sz="1867" b="0" i="0">
                <a:solidFill>
                  <a:srgbClr val="0061D5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4pPr>
            <a:lvl5pPr marL="0" indent="0" algn="ctr">
              <a:lnSpc>
                <a:spcPct val="110000"/>
              </a:lnSpc>
              <a:spcBef>
                <a:spcPts val="0"/>
              </a:spcBef>
              <a:buFontTx/>
              <a:buNone/>
              <a:defRPr sz="1867" b="0" i="0">
                <a:solidFill>
                  <a:srgbClr val="0061D5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5pPr>
          </a:lstStyle>
          <a:p>
            <a:r>
              <a:rPr lang="en-US" b="0" i="0" dirty="0">
                <a:solidFill>
                  <a:srgbClr val="222222"/>
                </a:solidFill>
                <a:effectLst/>
                <a:latin typeface="Roboto" charset="0"/>
              </a:rPr>
              <a:t>—</a:t>
            </a:r>
            <a:r>
              <a:rPr lang="en-US" dirty="0"/>
              <a:t> Full Name</a:t>
            </a:r>
            <a:endParaRPr dirty="0"/>
          </a:p>
        </p:txBody>
      </p:sp>
      <p:sp>
        <p:nvSpPr>
          <p:cNvPr id="5" name="TextBox 4"/>
          <p:cNvSpPr txBox="1"/>
          <p:nvPr userDrawn="1"/>
        </p:nvSpPr>
        <p:spPr>
          <a:xfrm>
            <a:off x="5035500" y="1210156"/>
            <a:ext cx="2121000" cy="9361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noAutofit/>
          </a:bodyPr>
          <a:lstStyle/>
          <a:p>
            <a:pPr algn="ctr" defTabSz="8669866">
              <a:lnSpc>
                <a:spcPct val="100000"/>
              </a:lnSpc>
            </a:pPr>
            <a:r>
              <a:rPr lang="en-US" sz="8000" b="1" dirty="0">
                <a:solidFill>
                  <a:srgbClr val="0061D5"/>
                </a:solidFill>
                <a:latin typeface="Georgia" charset="0"/>
                <a:ea typeface="Georgia" charset="0"/>
                <a:cs typeface="Georgia" charset="0"/>
              </a:rPr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1262157933"/>
      </p:ext>
    </p:extLst>
  </p:cSld>
  <p:clrMapOvr>
    <a:masterClrMapping/>
  </p:clrMapOvr>
  <p:transition spd="med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91"/>
          <p:cNvSpPr>
            <a:spLocks noGrp="1"/>
          </p:cNvSpPr>
          <p:nvPr>
            <p:ph type="title" hasCustomPrompt="1"/>
          </p:nvPr>
        </p:nvSpPr>
        <p:spPr>
          <a:xfrm>
            <a:off x="914401" y="2146300"/>
            <a:ext cx="4860473" cy="2216149"/>
          </a:xfrm>
          <a:prstGeom prst="rect">
            <a:avLst/>
          </a:prstGeom>
        </p:spPr>
        <p:txBody>
          <a:bodyPr lIns="0" tIns="0" rIns="0" bIns="0" anchor="ctr"/>
          <a:lstStyle>
            <a:lvl1pPr algn="ctr" defTabSz="304796">
              <a:lnSpc>
                <a:spcPct val="100000"/>
              </a:lnSpc>
              <a:spcBef>
                <a:spcPts val="0"/>
              </a:spcBef>
              <a:defRPr kumimoji="0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Lato Heavy"/>
                <a:cs typeface="Lato Heavy"/>
                <a:sym typeface="BrownStd-Light"/>
              </a:defRPr>
            </a:lvl1pPr>
          </a:lstStyle>
          <a:p>
            <a:r>
              <a:rPr lang="en-US" dirty="0"/>
              <a:t>Quote text</a:t>
            </a:r>
            <a:endParaRPr dirty="0"/>
          </a:p>
        </p:txBody>
      </p:sp>
      <p:sp>
        <p:nvSpPr>
          <p:cNvPr id="7" name="Shape 54"/>
          <p:cNvSpPr>
            <a:spLocks noGrp="1"/>
          </p:cNvSpPr>
          <p:nvPr>
            <p:ph type="body" idx="1" hasCustomPrompt="1"/>
          </p:nvPr>
        </p:nvSpPr>
        <p:spPr>
          <a:xfrm>
            <a:off x="914400" y="4623707"/>
            <a:ext cx="4860472" cy="805544"/>
          </a:xfrm>
          <a:prstGeom prst="rect">
            <a:avLst/>
          </a:prstGeom>
          <a:noFill/>
        </p:spPr>
        <p:txBody>
          <a:bodyPr rIns="0"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lang="en-US" b="0" i="0" smtClean="0">
                <a:solidFill>
                  <a:srgbClr val="0061D5"/>
                </a:solidFill>
                <a:effectLst/>
              </a:defRPr>
            </a:lvl1pPr>
            <a:lvl2pPr marL="0" indent="0" algn="ctr">
              <a:lnSpc>
                <a:spcPct val="110000"/>
              </a:lnSpc>
              <a:spcBef>
                <a:spcPts val="0"/>
              </a:spcBef>
              <a:buFontTx/>
              <a:buNone/>
              <a:defRPr sz="1867" b="0" i="0">
                <a:solidFill>
                  <a:srgbClr val="0061D5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2pPr>
            <a:lvl3pPr marL="0" indent="0" algn="ctr">
              <a:lnSpc>
                <a:spcPct val="110000"/>
              </a:lnSpc>
              <a:spcBef>
                <a:spcPts val="0"/>
              </a:spcBef>
              <a:buFontTx/>
              <a:buNone/>
              <a:defRPr sz="1867" b="0" i="0">
                <a:solidFill>
                  <a:srgbClr val="0061D5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3pPr>
            <a:lvl4pPr marL="0" indent="0" algn="ctr">
              <a:lnSpc>
                <a:spcPct val="110000"/>
              </a:lnSpc>
              <a:spcBef>
                <a:spcPts val="0"/>
              </a:spcBef>
              <a:buFontTx/>
              <a:buNone/>
              <a:defRPr sz="1867" b="0" i="0">
                <a:solidFill>
                  <a:srgbClr val="0061D5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4pPr>
            <a:lvl5pPr marL="0" indent="0" algn="ctr">
              <a:lnSpc>
                <a:spcPct val="110000"/>
              </a:lnSpc>
              <a:spcBef>
                <a:spcPts val="0"/>
              </a:spcBef>
              <a:buFontTx/>
              <a:buNone/>
              <a:defRPr sz="1867" b="0" i="0">
                <a:solidFill>
                  <a:srgbClr val="0061D5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5pPr>
          </a:lstStyle>
          <a:p>
            <a:r>
              <a:rPr lang="en-US" b="0" i="0" dirty="0">
                <a:solidFill>
                  <a:srgbClr val="222222"/>
                </a:solidFill>
                <a:effectLst/>
                <a:latin typeface="Roboto" charset="0"/>
              </a:rPr>
              <a:t>—</a:t>
            </a:r>
            <a:r>
              <a:rPr lang="en-US" dirty="0"/>
              <a:t> Full Name</a:t>
            </a:r>
            <a:endParaRPr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7778047" y="1210156"/>
            <a:ext cx="2121000" cy="9361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noAutofit/>
          </a:bodyPr>
          <a:lstStyle/>
          <a:p>
            <a:pPr algn="ctr" defTabSz="8669866">
              <a:lnSpc>
                <a:spcPct val="100000"/>
              </a:lnSpc>
            </a:pPr>
            <a:r>
              <a:rPr lang="en-US" sz="8000" b="1" dirty="0">
                <a:solidFill>
                  <a:srgbClr val="0061D5"/>
                </a:solidFill>
                <a:latin typeface="Georgia" charset="0"/>
                <a:ea typeface="Georgia" charset="0"/>
                <a:cs typeface="Georgia" charset="0"/>
              </a:rPr>
              <a:t>“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2284136" y="1210156"/>
            <a:ext cx="2121000" cy="9361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noAutofit/>
          </a:bodyPr>
          <a:lstStyle/>
          <a:p>
            <a:pPr algn="ctr" defTabSz="8669866">
              <a:lnSpc>
                <a:spcPct val="100000"/>
              </a:lnSpc>
            </a:pPr>
            <a:r>
              <a:rPr lang="en-US" sz="8000" b="1" dirty="0">
                <a:solidFill>
                  <a:srgbClr val="0061D5"/>
                </a:solidFill>
                <a:latin typeface="Georgia" charset="0"/>
                <a:ea typeface="Georgia" charset="0"/>
                <a:cs typeface="Georgia" charset="0"/>
              </a:rPr>
              <a:t>“</a:t>
            </a:r>
          </a:p>
        </p:txBody>
      </p:sp>
      <p:sp>
        <p:nvSpPr>
          <p:cNvPr id="10" name="Shape 54"/>
          <p:cNvSpPr>
            <a:spLocks noGrp="1"/>
          </p:cNvSpPr>
          <p:nvPr>
            <p:ph type="body" idx="10" hasCustomPrompt="1"/>
          </p:nvPr>
        </p:nvSpPr>
        <p:spPr>
          <a:xfrm>
            <a:off x="6415135" y="4623707"/>
            <a:ext cx="4860472" cy="805544"/>
          </a:xfrm>
          <a:prstGeom prst="rect">
            <a:avLst/>
          </a:prstGeom>
          <a:noFill/>
        </p:spPr>
        <p:txBody>
          <a:bodyPr rIns="0"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lang="en-US" b="0" i="0" smtClean="0">
                <a:solidFill>
                  <a:srgbClr val="0061D5"/>
                </a:solidFill>
                <a:effectLst/>
                <a:latin typeface="+mn-lt"/>
                <a:ea typeface="Andale Mono" charset="0"/>
                <a:cs typeface="Andale Mono" charset="0"/>
              </a:defRPr>
            </a:lvl1pPr>
            <a:lvl2pPr marL="0" indent="0" algn="ctr">
              <a:lnSpc>
                <a:spcPct val="110000"/>
              </a:lnSpc>
              <a:spcBef>
                <a:spcPts val="0"/>
              </a:spcBef>
              <a:buFontTx/>
              <a:buNone/>
              <a:defRPr sz="1867" b="0" i="0">
                <a:solidFill>
                  <a:srgbClr val="0061D5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2pPr>
            <a:lvl3pPr marL="0" indent="0" algn="ctr">
              <a:lnSpc>
                <a:spcPct val="110000"/>
              </a:lnSpc>
              <a:spcBef>
                <a:spcPts val="0"/>
              </a:spcBef>
              <a:buFontTx/>
              <a:buNone/>
              <a:defRPr sz="1867" b="0" i="0">
                <a:solidFill>
                  <a:srgbClr val="0061D5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3pPr>
            <a:lvl4pPr marL="0" indent="0" algn="ctr">
              <a:lnSpc>
                <a:spcPct val="110000"/>
              </a:lnSpc>
              <a:spcBef>
                <a:spcPts val="0"/>
              </a:spcBef>
              <a:buFontTx/>
              <a:buNone/>
              <a:defRPr sz="1867" b="0" i="0">
                <a:solidFill>
                  <a:srgbClr val="0061D5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4pPr>
            <a:lvl5pPr marL="0" indent="0" algn="ctr">
              <a:lnSpc>
                <a:spcPct val="110000"/>
              </a:lnSpc>
              <a:spcBef>
                <a:spcPts val="0"/>
              </a:spcBef>
              <a:buFontTx/>
              <a:buNone/>
              <a:defRPr sz="1867" b="0" i="0">
                <a:solidFill>
                  <a:srgbClr val="0061D5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5pPr>
          </a:lstStyle>
          <a:p>
            <a:r>
              <a:rPr lang="en-US" b="0" i="0" dirty="0">
                <a:solidFill>
                  <a:srgbClr val="545454"/>
                </a:solidFill>
                <a:effectLst/>
                <a:latin typeface="Roboto" charset="0"/>
              </a:rPr>
              <a:t>— </a:t>
            </a:r>
            <a:r>
              <a:rPr lang="en-US" dirty="0"/>
              <a:t>Full Name</a:t>
            </a:r>
            <a:endParaRPr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6414235" y="2146301"/>
            <a:ext cx="4861984" cy="2216151"/>
          </a:xfrm>
        </p:spPr>
        <p:txBody>
          <a:bodyPr rIns="0" anchor="ctr"/>
          <a:lstStyle>
            <a:lvl1pPr marL="0" indent="0" algn="ctr">
              <a:lnSpc>
                <a:spcPct val="100000"/>
              </a:lnSpc>
              <a:buFontTx/>
              <a:buNone/>
              <a:defRPr sz="2400">
                <a:solidFill>
                  <a:srgbClr val="000000"/>
                </a:solidFill>
                <a:latin typeface="+mj-lt"/>
              </a:defRPr>
            </a:lvl1pPr>
            <a:lvl2pPr marL="317492" indent="0" algn="ctr">
              <a:buFontTx/>
              <a:buNone/>
              <a:defRPr sz="2400">
                <a:solidFill>
                  <a:srgbClr val="151F26"/>
                </a:solidFill>
                <a:latin typeface="+mj-lt"/>
              </a:defRPr>
            </a:lvl2pPr>
            <a:lvl3pPr marL="634984" indent="0" algn="ctr">
              <a:buFontTx/>
              <a:buNone/>
              <a:defRPr sz="2400">
                <a:solidFill>
                  <a:srgbClr val="151F26"/>
                </a:solidFill>
                <a:latin typeface="+mj-lt"/>
              </a:defRPr>
            </a:lvl3pPr>
            <a:lvl4pPr marL="952476" indent="0" algn="ctr">
              <a:buFontTx/>
              <a:buNone/>
              <a:defRPr sz="2400">
                <a:solidFill>
                  <a:srgbClr val="151F26"/>
                </a:solidFill>
                <a:latin typeface="+mj-lt"/>
              </a:defRPr>
            </a:lvl4pPr>
            <a:lvl5pPr marL="1269968" indent="0" algn="ctr">
              <a:buFontTx/>
              <a:buNone/>
              <a:defRPr sz="2400">
                <a:solidFill>
                  <a:srgbClr val="151F26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Quote text</a:t>
            </a:r>
          </a:p>
        </p:txBody>
      </p:sp>
    </p:spTree>
    <p:extLst>
      <p:ext uri="{BB962C8B-B14F-4D97-AF65-F5344CB8AC3E}">
        <p14:creationId xmlns:p14="http://schemas.microsoft.com/office/powerpoint/2010/main" val="1780581085"/>
      </p:ext>
    </p:extLst>
  </p:cSld>
  <p:clrMapOvr>
    <a:masterClrMapping/>
  </p:clrMapOvr>
  <p:transition spd="med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91"/>
          <p:cNvSpPr>
            <a:spLocks noGrp="1"/>
          </p:cNvSpPr>
          <p:nvPr>
            <p:ph type="title" hasCustomPrompt="1"/>
          </p:nvPr>
        </p:nvSpPr>
        <p:spPr>
          <a:xfrm>
            <a:off x="920125" y="1486389"/>
            <a:ext cx="4860473" cy="1362876"/>
          </a:xfrm>
          <a:prstGeom prst="rect">
            <a:avLst/>
          </a:prstGeom>
        </p:spPr>
        <p:txBody>
          <a:bodyPr lIns="0" tIns="0" rIns="0" bIns="0" anchor="ctr"/>
          <a:lstStyle>
            <a:lvl1pPr algn="ctr" defTabSz="304796">
              <a:lnSpc>
                <a:spcPct val="100000"/>
              </a:lnSpc>
              <a:spcBef>
                <a:spcPts val="0"/>
              </a:spcBef>
              <a:defRPr kumimoji="0" sz="2133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Lato Heavy"/>
                <a:cs typeface="Lato Heavy"/>
                <a:sym typeface="BrownStd-Light"/>
              </a:defRPr>
            </a:lvl1pPr>
          </a:lstStyle>
          <a:p>
            <a:r>
              <a:rPr lang="en-US" dirty="0"/>
              <a:t>Quote text</a:t>
            </a:r>
            <a:endParaRPr dirty="0"/>
          </a:p>
        </p:txBody>
      </p:sp>
      <p:sp>
        <p:nvSpPr>
          <p:cNvPr id="23" name="Shape 54"/>
          <p:cNvSpPr>
            <a:spLocks noGrp="1"/>
          </p:cNvSpPr>
          <p:nvPr>
            <p:ph type="body" idx="1" hasCustomPrompt="1"/>
          </p:nvPr>
        </p:nvSpPr>
        <p:spPr>
          <a:xfrm>
            <a:off x="920124" y="2849264"/>
            <a:ext cx="4860472" cy="805544"/>
          </a:xfrm>
          <a:prstGeom prst="rect">
            <a:avLst/>
          </a:prstGeom>
          <a:noFill/>
        </p:spPr>
        <p:txBody>
          <a:bodyPr rIns="0"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lang="en-US" b="0" i="0" smtClean="0">
                <a:solidFill>
                  <a:srgbClr val="0061D5"/>
                </a:solidFill>
                <a:effectLst/>
              </a:defRPr>
            </a:lvl1pPr>
            <a:lvl2pPr marL="0" indent="0" algn="ctr">
              <a:lnSpc>
                <a:spcPct val="110000"/>
              </a:lnSpc>
              <a:spcBef>
                <a:spcPts val="0"/>
              </a:spcBef>
              <a:buFontTx/>
              <a:buNone/>
              <a:defRPr sz="1867" b="0" i="0">
                <a:solidFill>
                  <a:srgbClr val="0061D5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2pPr>
            <a:lvl3pPr marL="0" indent="0" algn="ctr">
              <a:lnSpc>
                <a:spcPct val="110000"/>
              </a:lnSpc>
              <a:spcBef>
                <a:spcPts val="0"/>
              </a:spcBef>
              <a:buFontTx/>
              <a:buNone/>
              <a:defRPr sz="1867" b="0" i="0">
                <a:solidFill>
                  <a:srgbClr val="0061D5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3pPr>
            <a:lvl4pPr marL="0" indent="0" algn="ctr">
              <a:lnSpc>
                <a:spcPct val="110000"/>
              </a:lnSpc>
              <a:spcBef>
                <a:spcPts val="0"/>
              </a:spcBef>
              <a:buFontTx/>
              <a:buNone/>
              <a:defRPr sz="1867" b="0" i="0">
                <a:solidFill>
                  <a:srgbClr val="0061D5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4pPr>
            <a:lvl5pPr marL="0" indent="0" algn="ctr">
              <a:lnSpc>
                <a:spcPct val="110000"/>
              </a:lnSpc>
              <a:spcBef>
                <a:spcPts val="0"/>
              </a:spcBef>
              <a:buFontTx/>
              <a:buNone/>
              <a:defRPr sz="1867" b="0" i="0">
                <a:solidFill>
                  <a:srgbClr val="0061D5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5pPr>
          </a:lstStyle>
          <a:p>
            <a:r>
              <a:rPr lang="en-US" b="0" i="0" dirty="0">
                <a:solidFill>
                  <a:srgbClr val="222222"/>
                </a:solidFill>
                <a:effectLst/>
                <a:latin typeface="Roboto" charset="0"/>
              </a:rPr>
              <a:t>—</a:t>
            </a:r>
            <a:r>
              <a:rPr lang="en-US" dirty="0"/>
              <a:t> Full Name</a:t>
            </a:r>
            <a:endParaRPr dirty="0"/>
          </a:p>
        </p:txBody>
      </p:sp>
      <p:sp>
        <p:nvSpPr>
          <p:cNvPr id="24" name="TextBox 23"/>
          <p:cNvSpPr txBox="1"/>
          <p:nvPr userDrawn="1"/>
        </p:nvSpPr>
        <p:spPr>
          <a:xfrm>
            <a:off x="2289860" y="835137"/>
            <a:ext cx="2121000" cy="9361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noAutofit/>
          </a:bodyPr>
          <a:lstStyle/>
          <a:p>
            <a:pPr algn="ctr" defTabSz="8669866">
              <a:lnSpc>
                <a:spcPct val="100000"/>
              </a:lnSpc>
            </a:pPr>
            <a:r>
              <a:rPr lang="en-US" sz="5333" b="1" dirty="0">
                <a:solidFill>
                  <a:srgbClr val="0061D5"/>
                </a:solidFill>
                <a:latin typeface="Georgia" charset="0"/>
                <a:ea typeface="Georgia" charset="0"/>
                <a:cs typeface="Georgia" charset="0"/>
              </a:rPr>
              <a:t>“</a:t>
            </a:r>
          </a:p>
        </p:txBody>
      </p:sp>
      <p:sp>
        <p:nvSpPr>
          <p:cNvPr id="25" name="Shape 54"/>
          <p:cNvSpPr>
            <a:spLocks noGrp="1"/>
          </p:cNvSpPr>
          <p:nvPr>
            <p:ph type="body" idx="10" hasCustomPrompt="1"/>
          </p:nvPr>
        </p:nvSpPr>
        <p:spPr>
          <a:xfrm>
            <a:off x="920124" y="5616325"/>
            <a:ext cx="4860472" cy="805544"/>
          </a:xfrm>
          <a:prstGeom prst="rect">
            <a:avLst/>
          </a:prstGeom>
          <a:noFill/>
        </p:spPr>
        <p:txBody>
          <a:bodyPr rIns="0"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lang="en-US" b="0" i="0" smtClean="0">
                <a:solidFill>
                  <a:srgbClr val="0061D5"/>
                </a:solidFill>
                <a:effectLst/>
              </a:defRPr>
            </a:lvl1pPr>
            <a:lvl2pPr marL="0" indent="0" algn="ctr">
              <a:lnSpc>
                <a:spcPct val="110000"/>
              </a:lnSpc>
              <a:spcBef>
                <a:spcPts val="0"/>
              </a:spcBef>
              <a:buFontTx/>
              <a:buNone/>
              <a:defRPr sz="1867" b="0" i="0">
                <a:solidFill>
                  <a:srgbClr val="0061D5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2pPr>
            <a:lvl3pPr marL="0" indent="0" algn="ctr">
              <a:lnSpc>
                <a:spcPct val="110000"/>
              </a:lnSpc>
              <a:spcBef>
                <a:spcPts val="0"/>
              </a:spcBef>
              <a:buFontTx/>
              <a:buNone/>
              <a:defRPr sz="1867" b="0" i="0">
                <a:solidFill>
                  <a:srgbClr val="0061D5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3pPr>
            <a:lvl4pPr marL="0" indent="0" algn="ctr">
              <a:lnSpc>
                <a:spcPct val="110000"/>
              </a:lnSpc>
              <a:spcBef>
                <a:spcPts val="0"/>
              </a:spcBef>
              <a:buFontTx/>
              <a:buNone/>
              <a:defRPr sz="1867" b="0" i="0">
                <a:solidFill>
                  <a:srgbClr val="0061D5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4pPr>
            <a:lvl5pPr marL="0" indent="0" algn="ctr">
              <a:lnSpc>
                <a:spcPct val="110000"/>
              </a:lnSpc>
              <a:spcBef>
                <a:spcPts val="0"/>
              </a:spcBef>
              <a:buFontTx/>
              <a:buNone/>
              <a:defRPr sz="1867" b="0" i="0">
                <a:solidFill>
                  <a:srgbClr val="0061D5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5pPr>
          </a:lstStyle>
          <a:p>
            <a:r>
              <a:rPr lang="en-US" b="0" i="0" dirty="0">
                <a:solidFill>
                  <a:srgbClr val="222222"/>
                </a:solidFill>
                <a:effectLst/>
                <a:latin typeface="Roboto" charset="0"/>
              </a:rPr>
              <a:t>—</a:t>
            </a:r>
            <a:r>
              <a:rPr lang="en-US" dirty="0"/>
              <a:t> Full Name</a:t>
            </a:r>
            <a:endParaRPr dirty="0"/>
          </a:p>
        </p:txBody>
      </p:sp>
      <p:sp>
        <p:nvSpPr>
          <p:cNvPr id="26" name="TextBox 25"/>
          <p:cNvSpPr txBox="1"/>
          <p:nvPr userDrawn="1"/>
        </p:nvSpPr>
        <p:spPr>
          <a:xfrm>
            <a:off x="2289860" y="3602199"/>
            <a:ext cx="2121000" cy="9361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noAutofit/>
          </a:bodyPr>
          <a:lstStyle/>
          <a:p>
            <a:pPr algn="ctr" defTabSz="8669866">
              <a:lnSpc>
                <a:spcPct val="100000"/>
              </a:lnSpc>
            </a:pPr>
            <a:r>
              <a:rPr lang="en-US" sz="5333" b="1" dirty="0">
                <a:solidFill>
                  <a:srgbClr val="0061D5"/>
                </a:solidFill>
                <a:latin typeface="Georgia" charset="0"/>
                <a:ea typeface="Georgia" charset="0"/>
                <a:cs typeface="Georgia" charset="0"/>
              </a:rPr>
              <a:t>“</a:t>
            </a:r>
          </a:p>
        </p:txBody>
      </p:sp>
      <p:sp>
        <p:nvSpPr>
          <p:cNvPr id="27" name="Shape 54"/>
          <p:cNvSpPr>
            <a:spLocks noGrp="1"/>
          </p:cNvSpPr>
          <p:nvPr>
            <p:ph type="body" idx="11" hasCustomPrompt="1"/>
          </p:nvPr>
        </p:nvSpPr>
        <p:spPr>
          <a:xfrm>
            <a:off x="6417292" y="2849264"/>
            <a:ext cx="4860472" cy="805544"/>
          </a:xfrm>
          <a:prstGeom prst="rect">
            <a:avLst/>
          </a:prstGeom>
          <a:noFill/>
        </p:spPr>
        <p:txBody>
          <a:bodyPr rIns="0"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lang="en-US" b="0" i="0" smtClean="0">
                <a:solidFill>
                  <a:srgbClr val="0061D5"/>
                </a:solidFill>
                <a:effectLst/>
              </a:defRPr>
            </a:lvl1pPr>
            <a:lvl2pPr marL="0" indent="0" algn="ctr">
              <a:lnSpc>
                <a:spcPct val="110000"/>
              </a:lnSpc>
              <a:spcBef>
                <a:spcPts val="0"/>
              </a:spcBef>
              <a:buFontTx/>
              <a:buNone/>
              <a:defRPr sz="1867" b="0" i="0">
                <a:solidFill>
                  <a:srgbClr val="0061D5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2pPr>
            <a:lvl3pPr marL="0" indent="0" algn="ctr">
              <a:lnSpc>
                <a:spcPct val="110000"/>
              </a:lnSpc>
              <a:spcBef>
                <a:spcPts val="0"/>
              </a:spcBef>
              <a:buFontTx/>
              <a:buNone/>
              <a:defRPr sz="1867" b="0" i="0">
                <a:solidFill>
                  <a:srgbClr val="0061D5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3pPr>
            <a:lvl4pPr marL="0" indent="0" algn="ctr">
              <a:lnSpc>
                <a:spcPct val="110000"/>
              </a:lnSpc>
              <a:spcBef>
                <a:spcPts val="0"/>
              </a:spcBef>
              <a:buFontTx/>
              <a:buNone/>
              <a:defRPr sz="1867" b="0" i="0">
                <a:solidFill>
                  <a:srgbClr val="0061D5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4pPr>
            <a:lvl5pPr marL="0" indent="0" algn="ctr">
              <a:lnSpc>
                <a:spcPct val="110000"/>
              </a:lnSpc>
              <a:spcBef>
                <a:spcPts val="0"/>
              </a:spcBef>
              <a:buFontTx/>
              <a:buNone/>
              <a:defRPr sz="1867" b="0" i="0">
                <a:solidFill>
                  <a:srgbClr val="0061D5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5pPr>
          </a:lstStyle>
          <a:p>
            <a:r>
              <a:rPr lang="en-US" b="0" i="0" dirty="0">
                <a:solidFill>
                  <a:srgbClr val="222222"/>
                </a:solidFill>
                <a:effectLst/>
                <a:latin typeface="Roboto" charset="0"/>
              </a:rPr>
              <a:t>—</a:t>
            </a:r>
            <a:r>
              <a:rPr lang="en-US" dirty="0"/>
              <a:t> Full Name</a:t>
            </a:r>
            <a:endParaRPr dirty="0"/>
          </a:p>
        </p:txBody>
      </p:sp>
      <p:sp>
        <p:nvSpPr>
          <p:cNvPr id="28" name="TextBox 27"/>
          <p:cNvSpPr txBox="1"/>
          <p:nvPr userDrawn="1"/>
        </p:nvSpPr>
        <p:spPr>
          <a:xfrm>
            <a:off x="7787028" y="835137"/>
            <a:ext cx="2121000" cy="9361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noAutofit/>
          </a:bodyPr>
          <a:lstStyle/>
          <a:p>
            <a:pPr algn="ctr" defTabSz="8669866">
              <a:lnSpc>
                <a:spcPct val="100000"/>
              </a:lnSpc>
            </a:pPr>
            <a:r>
              <a:rPr lang="en-US" sz="5333" b="1" dirty="0">
                <a:solidFill>
                  <a:srgbClr val="0061D5"/>
                </a:solidFill>
                <a:latin typeface="Georgia" charset="0"/>
                <a:ea typeface="Georgia" charset="0"/>
                <a:cs typeface="Georgia" charset="0"/>
              </a:rPr>
              <a:t>“</a:t>
            </a:r>
          </a:p>
        </p:txBody>
      </p:sp>
      <p:sp>
        <p:nvSpPr>
          <p:cNvPr id="29" name="Shape 54"/>
          <p:cNvSpPr>
            <a:spLocks noGrp="1"/>
          </p:cNvSpPr>
          <p:nvPr>
            <p:ph type="body" idx="12" hasCustomPrompt="1"/>
          </p:nvPr>
        </p:nvSpPr>
        <p:spPr>
          <a:xfrm>
            <a:off x="6417292" y="5616325"/>
            <a:ext cx="4860472" cy="805544"/>
          </a:xfrm>
          <a:prstGeom prst="rect">
            <a:avLst/>
          </a:prstGeom>
          <a:noFill/>
        </p:spPr>
        <p:txBody>
          <a:bodyPr rIns="0"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lang="en-US" b="0" i="0" smtClean="0">
                <a:solidFill>
                  <a:srgbClr val="0061D5"/>
                </a:solidFill>
                <a:effectLst/>
              </a:defRPr>
            </a:lvl1pPr>
            <a:lvl2pPr marL="0" indent="0" algn="ctr">
              <a:lnSpc>
                <a:spcPct val="110000"/>
              </a:lnSpc>
              <a:spcBef>
                <a:spcPts val="0"/>
              </a:spcBef>
              <a:buFontTx/>
              <a:buNone/>
              <a:defRPr sz="1867" b="0" i="0">
                <a:solidFill>
                  <a:srgbClr val="0061D5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2pPr>
            <a:lvl3pPr marL="0" indent="0" algn="ctr">
              <a:lnSpc>
                <a:spcPct val="110000"/>
              </a:lnSpc>
              <a:spcBef>
                <a:spcPts val="0"/>
              </a:spcBef>
              <a:buFontTx/>
              <a:buNone/>
              <a:defRPr sz="1867" b="0" i="0">
                <a:solidFill>
                  <a:srgbClr val="0061D5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3pPr>
            <a:lvl4pPr marL="0" indent="0" algn="ctr">
              <a:lnSpc>
                <a:spcPct val="110000"/>
              </a:lnSpc>
              <a:spcBef>
                <a:spcPts val="0"/>
              </a:spcBef>
              <a:buFontTx/>
              <a:buNone/>
              <a:defRPr sz="1867" b="0" i="0">
                <a:solidFill>
                  <a:srgbClr val="0061D5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4pPr>
            <a:lvl5pPr marL="0" indent="0" algn="ctr">
              <a:lnSpc>
                <a:spcPct val="110000"/>
              </a:lnSpc>
              <a:spcBef>
                <a:spcPts val="0"/>
              </a:spcBef>
              <a:buFontTx/>
              <a:buNone/>
              <a:defRPr sz="1867" b="0" i="0">
                <a:solidFill>
                  <a:srgbClr val="0061D5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5pPr>
          </a:lstStyle>
          <a:p>
            <a:r>
              <a:rPr lang="en-US" b="0" i="0" dirty="0">
                <a:solidFill>
                  <a:srgbClr val="222222"/>
                </a:solidFill>
                <a:effectLst/>
                <a:latin typeface="Roboto" charset="0"/>
              </a:rPr>
              <a:t>—</a:t>
            </a:r>
            <a:r>
              <a:rPr lang="en-US" dirty="0"/>
              <a:t> Full Name</a:t>
            </a:r>
            <a:endParaRPr dirty="0"/>
          </a:p>
        </p:txBody>
      </p:sp>
      <p:sp>
        <p:nvSpPr>
          <p:cNvPr id="30" name="TextBox 29"/>
          <p:cNvSpPr txBox="1"/>
          <p:nvPr userDrawn="1"/>
        </p:nvSpPr>
        <p:spPr>
          <a:xfrm>
            <a:off x="7787028" y="3602199"/>
            <a:ext cx="2121000" cy="9361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noAutofit/>
          </a:bodyPr>
          <a:lstStyle/>
          <a:p>
            <a:pPr algn="ctr" defTabSz="8669866">
              <a:lnSpc>
                <a:spcPct val="100000"/>
              </a:lnSpc>
            </a:pPr>
            <a:r>
              <a:rPr lang="en-US" sz="5333" b="1" dirty="0">
                <a:solidFill>
                  <a:srgbClr val="0061D5"/>
                </a:solidFill>
                <a:latin typeface="Georgia" charset="0"/>
                <a:ea typeface="Georgia" charset="0"/>
                <a:cs typeface="Georgia" charset="0"/>
              </a:rPr>
              <a:t>“</a:t>
            </a:r>
          </a:p>
        </p:txBody>
      </p:sp>
      <p:sp>
        <p:nvSpPr>
          <p:cNvPr id="33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6417126" y="1486388"/>
            <a:ext cx="4860805" cy="1363005"/>
          </a:xfrm>
        </p:spPr>
        <p:txBody>
          <a:bodyPr rIns="0" anchor="ctr" anchorCtr="0"/>
          <a:lstStyle>
            <a:lvl1pPr marL="0" indent="0" algn="ctr">
              <a:lnSpc>
                <a:spcPct val="100000"/>
              </a:lnSpc>
              <a:buNone/>
              <a:defRPr sz="2133">
                <a:solidFill>
                  <a:srgbClr val="000000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Quote text</a:t>
            </a:r>
          </a:p>
        </p:txBody>
      </p:sp>
      <p:sp>
        <p:nvSpPr>
          <p:cNvPr id="34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6417126" y="4253450"/>
            <a:ext cx="4860805" cy="1363005"/>
          </a:xfrm>
        </p:spPr>
        <p:txBody>
          <a:bodyPr rIns="0" anchor="ctr" anchorCtr="0"/>
          <a:lstStyle>
            <a:lvl1pPr marL="0" indent="0" algn="ctr">
              <a:lnSpc>
                <a:spcPct val="100000"/>
              </a:lnSpc>
              <a:buNone/>
              <a:defRPr sz="2133">
                <a:solidFill>
                  <a:srgbClr val="000000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Quote text</a:t>
            </a:r>
          </a:p>
        </p:txBody>
      </p:sp>
      <p:sp>
        <p:nvSpPr>
          <p:cNvPr id="35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919958" y="4253450"/>
            <a:ext cx="4860805" cy="1363005"/>
          </a:xfrm>
        </p:spPr>
        <p:txBody>
          <a:bodyPr rIns="0" anchor="ctr" anchorCtr="0"/>
          <a:lstStyle>
            <a:lvl1pPr marL="0" indent="0" algn="ctr">
              <a:lnSpc>
                <a:spcPct val="100000"/>
              </a:lnSpc>
              <a:buNone/>
              <a:defRPr sz="2133">
                <a:solidFill>
                  <a:srgbClr val="000000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Quote text</a:t>
            </a:r>
          </a:p>
        </p:txBody>
      </p:sp>
    </p:spTree>
    <p:extLst>
      <p:ext uri="{BB962C8B-B14F-4D97-AF65-F5344CB8AC3E}">
        <p14:creationId xmlns:p14="http://schemas.microsoft.com/office/powerpoint/2010/main" val="2090432587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Headshot 4-Up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 noChangeAspect="1"/>
          </p:cNvSpPr>
          <p:nvPr>
            <p:ph type="pic" sz="quarter" idx="11"/>
          </p:nvPr>
        </p:nvSpPr>
        <p:spPr>
          <a:xfrm>
            <a:off x="1320955" y="1148120"/>
            <a:ext cx="1816515" cy="1815000"/>
          </a:xfrm>
          <a:prstGeom prst="rect">
            <a:avLst/>
          </a:prstGeom>
          <a:solidFill>
            <a:srgbClr val="E9EEF3"/>
          </a:solidFill>
        </p:spPr>
        <p:txBody>
          <a:bodyPr rIns="0" anchor="ctr"/>
          <a:lstStyle>
            <a:lvl1pPr marL="0" indent="0" algn="ctr">
              <a:lnSpc>
                <a:spcPct val="100000"/>
              </a:lnSpc>
              <a:buNone/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23" hasCustomPrompt="1"/>
          </p:nvPr>
        </p:nvSpPr>
        <p:spPr>
          <a:xfrm>
            <a:off x="3447384" y="1345699"/>
            <a:ext cx="2149072" cy="785385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aseline="0">
                <a:solidFill>
                  <a:srgbClr val="000000"/>
                </a:solidFill>
                <a:latin typeface="+mj-lt"/>
              </a:defRPr>
            </a:lvl1pPr>
            <a:lvl2pPr marL="0" indent="0" algn="ctr">
              <a:spcBef>
                <a:spcPts val="1067"/>
              </a:spcBef>
              <a:spcAft>
                <a:spcPts val="1067"/>
              </a:spcAft>
              <a:buNone/>
              <a:defRPr>
                <a:solidFill>
                  <a:srgbClr val="2360D6"/>
                </a:solidFill>
              </a:defRPr>
            </a:lvl2pPr>
            <a:lvl3pPr marL="0" indent="0" algn="ctr">
              <a:spcBef>
                <a:spcPts val="1067"/>
              </a:spcBef>
              <a:spcAft>
                <a:spcPts val="1067"/>
              </a:spcAft>
              <a:buNone/>
              <a:defRPr>
                <a:solidFill>
                  <a:srgbClr val="687F85"/>
                </a:solidFill>
              </a:defRPr>
            </a:lvl3pPr>
            <a:lvl4pPr marL="0" indent="0" algn="ctr">
              <a:buNone/>
              <a:defRPr/>
            </a:lvl4pPr>
            <a:lvl5pPr marL="0" indent="0" algn="ctr">
              <a:buNone/>
              <a:defRPr/>
            </a:lvl5pPr>
          </a:lstStyle>
          <a:p>
            <a:pPr lvl="0"/>
            <a:r>
              <a:rPr lang="en-US" dirty="0"/>
              <a:t>Full</a:t>
            </a:r>
            <a:br>
              <a:rPr lang="en-US" dirty="0"/>
            </a:br>
            <a:r>
              <a:rPr lang="en-US" dirty="0"/>
              <a:t>name</a:t>
            </a:r>
          </a:p>
        </p:txBody>
      </p:sp>
      <p:sp>
        <p:nvSpPr>
          <p:cNvPr id="11" name="Picture Placeholder 3"/>
          <p:cNvSpPr>
            <a:spLocks noGrp="1" noChangeAspect="1"/>
          </p:cNvSpPr>
          <p:nvPr>
            <p:ph type="pic" sz="quarter" idx="25"/>
          </p:nvPr>
        </p:nvSpPr>
        <p:spPr>
          <a:xfrm>
            <a:off x="6475547" y="1148120"/>
            <a:ext cx="1816515" cy="1815000"/>
          </a:xfrm>
          <a:prstGeom prst="rect">
            <a:avLst/>
          </a:prstGeom>
          <a:solidFill>
            <a:srgbClr val="E9EEF3"/>
          </a:solidFill>
        </p:spPr>
        <p:txBody>
          <a:bodyPr rIns="0" anchor="ctr"/>
          <a:lstStyle>
            <a:lvl1pPr marL="0" indent="0" algn="ctr">
              <a:lnSpc>
                <a:spcPct val="100000"/>
              </a:lnSpc>
              <a:buNone/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448051" y="2207684"/>
            <a:ext cx="2647949" cy="879227"/>
          </a:xfrm>
        </p:spPr>
        <p:txBody>
          <a:bodyPr lIns="0" rIns="0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600">
                <a:solidFill>
                  <a:srgbClr val="636D78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Job title</a:t>
            </a:r>
            <a:br>
              <a:rPr lang="en-US" dirty="0"/>
            </a:br>
            <a:r>
              <a:rPr lang="en-US" dirty="0"/>
              <a:t>Company name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4193703" y="2403813"/>
            <a:ext cx="123175" cy="410433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60960" tIns="60960" rIns="60960" bIns="60960" rtlCol="0">
            <a:spAutoFit/>
          </a:bodyPr>
          <a:lstStyle/>
          <a:p>
            <a:pPr>
              <a:lnSpc>
                <a:spcPct val="100000"/>
              </a:lnSpc>
              <a:spcBef>
                <a:spcPts val="900"/>
              </a:spcBef>
            </a:pPr>
            <a:endParaRPr lang="en-US" sz="1867" spc="0" dirty="0" err="1">
              <a:solidFill>
                <a:srgbClr val="72848E"/>
              </a:solidFill>
              <a:latin typeface="+mn-lt"/>
              <a:ea typeface="Lato Light" charset="0"/>
              <a:cs typeface="Lato Light" charset="0"/>
              <a:sym typeface="Lato Light"/>
            </a:endParaRPr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35" hasCustomPrompt="1"/>
          </p:nvPr>
        </p:nvSpPr>
        <p:spPr>
          <a:xfrm>
            <a:off x="8497120" y="1345699"/>
            <a:ext cx="2149072" cy="798708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aseline="0">
                <a:solidFill>
                  <a:srgbClr val="000000"/>
                </a:solidFill>
                <a:latin typeface="+mj-lt"/>
              </a:defRPr>
            </a:lvl1pPr>
            <a:lvl2pPr marL="0" indent="0" algn="ctr">
              <a:spcBef>
                <a:spcPts val="1067"/>
              </a:spcBef>
              <a:spcAft>
                <a:spcPts val="1067"/>
              </a:spcAft>
              <a:buNone/>
              <a:defRPr>
                <a:solidFill>
                  <a:srgbClr val="2360D6"/>
                </a:solidFill>
              </a:defRPr>
            </a:lvl2pPr>
            <a:lvl3pPr marL="0" indent="0" algn="ctr">
              <a:spcBef>
                <a:spcPts val="1067"/>
              </a:spcBef>
              <a:spcAft>
                <a:spcPts val="1067"/>
              </a:spcAft>
              <a:buNone/>
              <a:defRPr>
                <a:solidFill>
                  <a:srgbClr val="687F85"/>
                </a:solidFill>
              </a:defRPr>
            </a:lvl3pPr>
            <a:lvl4pPr marL="0" indent="0" algn="ctr">
              <a:buNone/>
              <a:defRPr/>
            </a:lvl4pPr>
            <a:lvl5pPr marL="0" indent="0" algn="ctr">
              <a:buNone/>
              <a:defRPr/>
            </a:lvl5pPr>
          </a:lstStyle>
          <a:p>
            <a:pPr lvl="0"/>
            <a:r>
              <a:rPr lang="en-US" dirty="0"/>
              <a:t>Full </a:t>
            </a:r>
            <a:br>
              <a:rPr lang="en-US" dirty="0"/>
            </a:br>
            <a:r>
              <a:rPr lang="en-US" dirty="0"/>
              <a:t>name</a:t>
            </a:r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36" hasCustomPrompt="1"/>
          </p:nvPr>
        </p:nvSpPr>
        <p:spPr>
          <a:xfrm>
            <a:off x="8497787" y="2207684"/>
            <a:ext cx="2647949" cy="879227"/>
          </a:xfrm>
        </p:spPr>
        <p:txBody>
          <a:bodyPr lIns="0" rIns="0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600">
                <a:solidFill>
                  <a:srgbClr val="636D78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Job title</a:t>
            </a:r>
            <a:br>
              <a:rPr lang="en-US" dirty="0"/>
            </a:br>
            <a:r>
              <a:rPr lang="en-US" dirty="0"/>
              <a:t>Company name</a:t>
            </a:r>
          </a:p>
        </p:txBody>
      </p:sp>
      <p:sp>
        <p:nvSpPr>
          <p:cNvPr id="27" name="Picture Placeholder 3"/>
          <p:cNvSpPr>
            <a:spLocks noGrp="1" noChangeAspect="1"/>
          </p:cNvSpPr>
          <p:nvPr>
            <p:ph type="pic" sz="quarter" idx="37"/>
          </p:nvPr>
        </p:nvSpPr>
        <p:spPr>
          <a:xfrm>
            <a:off x="1320955" y="3664341"/>
            <a:ext cx="1816515" cy="1815000"/>
          </a:xfrm>
          <a:prstGeom prst="rect">
            <a:avLst/>
          </a:prstGeom>
          <a:solidFill>
            <a:srgbClr val="E9EEF3"/>
          </a:solidFill>
        </p:spPr>
        <p:txBody>
          <a:bodyPr rIns="0" anchor="ctr"/>
          <a:lstStyle>
            <a:lvl1pPr marL="0" indent="0" algn="ctr">
              <a:lnSpc>
                <a:spcPct val="100000"/>
              </a:lnSpc>
              <a:buNone/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28" name="Text Placeholder 2"/>
          <p:cNvSpPr>
            <a:spLocks noGrp="1"/>
          </p:cNvSpPr>
          <p:nvPr>
            <p:ph type="body" sz="quarter" idx="38" hasCustomPrompt="1"/>
          </p:nvPr>
        </p:nvSpPr>
        <p:spPr>
          <a:xfrm>
            <a:off x="3447384" y="3861921"/>
            <a:ext cx="2149072" cy="785385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aseline="0">
                <a:solidFill>
                  <a:srgbClr val="000000"/>
                </a:solidFill>
                <a:latin typeface="+mj-lt"/>
              </a:defRPr>
            </a:lvl1pPr>
            <a:lvl2pPr marL="0" indent="0" algn="ctr">
              <a:spcBef>
                <a:spcPts val="1067"/>
              </a:spcBef>
              <a:spcAft>
                <a:spcPts val="1067"/>
              </a:spcAft>
              <a:buNone/>
              <a:defRPr>
                <a:solidFill>
                  <a:srgbClr val="2360D6"/>
                </a:solidFill>
              </a:defRPr>
            </a:lvl2pPr>
            <a:lvl3pPr marL="0" indent="0" algn="ctr">
              <a:spcBef>
                <a:spcPts val="1067"/>
              </a:spcBef>
              <a:spcAft>
                <a:spcPts val="1067"/>
              </a:spcAft>
              <a:buNone/>
              <a:defRPr>
                <a:solidFill>
                  <a:srgbClr val="687F85"/>
                </a:solidFill>
              </a:defRPr>
            </a:lvl3pPr>
            <a:lvl4pPr marL="0" indent="0" algn="ctr">
              <a:buNone/>
              <a:defRPr/>
            </a:lvl4pPr>
            <a:lvl5pPr marL="0" indent="0" algn="ctr">
              <a:buNone/>
              <a:defRPr/>
            </a:lvl5pPr>
          </a:lstStyle>
          <a:p>
            <a:pPr lvl="0"/>
            <a:r>
              <a:rPr lang="en-US" dirty="0"/>
              <a:t>Full </a:t>
            </a:r>
            <a:br>
              <a:rPr lang="en-US" dirty="0"/>
            </a:br>
            <a:r>
              <a:rPr lang="en-US" dirty="0"/>
              <a:t>name</a:t>
            </a:r>
          </a:p>
        </p:txBody>
      </p:sp>
      <p:sp>
        <p:nvSpPr>
          <p:cNvPr id="29" name="Picture Placeholder 3"/>
          <p:cNvSpPr>
            <a:spLocks noGrp="1" noChangeAspect="1"/>
          </p:cNvSpPr>
          <p:nvPr>
            <p:ph type="pic" sz="quarter" idx="39"/>
          </p:nvPr>
        </p:nvSpPr>
        <p:spPr>
          <a:xfrm>
            <a:off x="6475547" y="3664341"/>
            <a:ext cx="1816515" cy="1815000"/>
          </a:xfrm>
          <a:prstGeom prst="rect">
            <a:avLst/>
          </a:prstGeom>
          <a:solidFill>
            <a:srgbClr val="E9EEF3"/>
          </a:solidFill>
        </p:spPr>
        <p:txBody>
          <a:bodyPr rIns="0" anchor="ctr"/>
          <a:lstStyle>
            <a:lvl1pPr marL="0" indent="0" algn="ctr">
              <a:lnSpc>
                <a:spcPct val="100000"/>
              </a:lnSpc>
              <a:buNone/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30" name="Text Placeholder 4"/>
          <p:cNvSpPr>
            <a:spLocks noGrp="1"/>
          </p:cNvSpPr>
          <p:nvPr>
            <p:ph type="body" sz="quarter" idx="40" hasCustomPrompt="1"/>
          </p:nvPr>
        </p:nvSpPr>
        <p:spPr>
          <a:xfrm>
            <a:off x="3448051" y="4723905"/>
            <a:ext cx="2647949" cy="879227"/>
          </a:xfrm>
        </p:spPr>
        <p:txBody>
          <a:bodyPr lIns="0" rIns="0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600">
                <a:solidFill>
                  <a:srgbClr val="636D78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Job title</a:t>
            </a:r>
            <a:br>
              <a:rPr lang="en-US" dirty="0"/>
            </a:br>
            <a:r>
              <a:rPr lang="en-US" dirty="0"/>
              <a:t>Company name</a:t>
            </a:r>
          </a:p>
        </p:txBody>
      </p:sp>
      <p:sp>
        <p:nvSpPr>
          <p:cNvPr id="32" name="Text Placeholder 2"/>
          <p:cNvSpPr>
            <a:spLocks noGrp="1"/>
          </p:cNvSpPr>
          <p:nvPr>
            <p:ph type="body" sz="quarter" idx="41" hasCustomPrompt="1"/>
          </p:nvPr>
        </p:nvSpPr>
        <p:spPr>
          <a:xfrm>
            <a:off x="8497120" y="3861921"/>
            <a:ext cx="2149072" cy="798708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aseline="0">
                <a:solidFill>
                  <a:srgbClr val="000000"/>
                </a:solidFill>
                <a:latin typeface="+mj-lt"/>
              </a:defRPr>
            </a:lvl1pPr>
            <a:lvl2pPr marL="0" indent="0" algn="ctr">
              <a:spcBef>
                <a:spcPts val="1067"/>
              </a:spcBef>
              <a:spcAft>
                <a:spcPts val="1067"/>
              </a:spcAft>
              <a:buNone/>
              <a:defRPr>
                <a:solidFill>
                  <a:srgbClr val="2360D6"/>
                </a:solidFill>
              </a:defRPr>
            </a:lvl2pPr>
            <a:lvl3pPr marL="0" indent="0" algn="ctr">
              <a:spcBef>
                <a:spcPts val="1067"/>
              </a:spcBef>
              <a:spcAft>
                <a:spcPts val="1067"/>
              </a:spcAft>
              <a:buNone/>
              <a:defRPr>
                <a:solidFill>
                  <a:srgbClr val="687F85"/>
                </a:solidFill>
              </a:defRPr>
            </a:lvl3pPr>
            <a:lvl4pPr marL="0" indent="0" algn="ctr">
              <a:buNone/>
              <a:defRPr/>
            </a:lvl4pPr>
            <a:lvl5pPr marL="0" indent="0" algn="ctr">
              <a:buNone/>
              <a:defRPr/>
            </a:lvl5pPr>
          </a:lstStyle>
          <a:p>
            <a:pPr lvl="0"/>
            <a:r>
              <a:rPr lang="en-US" dirty="0"/>
              <a:t>Full </a:t>
            </a:r>
            <a:br>
              <a:rPr lang="en-US" dirty="0"/>
            </a:br>
            <a:r>
              <a:rPr lang="en-US" dirty="0"/>
              <a:t>name</a:t>
            </a:r>
          </a:p>
        </p:txBody>
      </p:sp>
      <p:sp>
        <p:nvSpPr>
          <p:cNvPr id="33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497787" y="4723905"/>
            <a:ext cx="2647949" cy="879227"/>
          </a:xfrm>
        </p:spPr>
        <p:txBody>
          <a:bodyPr lIns="0" rIns="0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600">
                <a:solidFill>
                  <a:srgbClr val="636D78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Job title</a:t>
            </a:r>
            <a:br>
              <a:rPr lang="en-US" dirty="0"/>
            </a:br>
            <a:r>
              <a:rPr lang="en-US" dirty="0"/>
              <a:t>Company name</a:t>
            </a:r>
          </a:p>
        </p:txBody>
      </p:sp>
    </p:spTree>
    <p:extLst>
      <p:ext uri="{BB962C8B-B14F-4D97-AF65-F5344CB8AC3E}">
        <p14:creationId xmlns:p14="http://schemas.microsoft.com/office/powerpoint/2010/main" val="1504149587"/>
      </p:ext>
    </p:extLst>
  </p:cSld>
  <p:clrMapOvr>
    <a:masterClrMapping/>
  </p:clrMapOvr>
  <p:transition spd="med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/>
  </p:cSld>
  <p:clrMapOvr>
    <a:masterClrMapping/>
  </p:clrMapOvr>
  <p:transition spd="med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1">
    <p:bg>
      <p:bgPr>
        <a:solidFill>
          <a:srgbClr val="0061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>
            <a:spLocks noGrp="1"/>
          </p:cNvSpPr>
          <p:nvPr>
            <p:ph type="title" hasCustomPrompt="1"/>
          </p:nvPr>
        </p:nvSpPr>
        <p:spPr>
          <a:xfrm>
            <a:off x="914145" y="2231368"/>
            <a:ext cx="8229600" cy="2048025"/>
          </a:xfrm>
          <a:prstGeom prst="rect">
            <a:avLst/>
          </a:prstGeom>
        </p:spPr>
        <p:txBody>
          <a:bodyPr lIns="0" tIns="0" rIns="0" bIns="0" anchor="t"/>
          <a:lstStyle>
            <a:lvl1pPr>
              <a:lnSpc>
                <a:spcPct val="100000"/>
              </a:lnSpc>
              <a:defRPr sz="40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1" y="4470862"/>
            <a:ext cx="8229345" cy="1235868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kumimoji="0" lang="en-US" sz="18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BrownStd-Light"/>
              </a:defRPr>
            </a:lvl1pPr>
          </a:lstStyle>
          <a:p>
            <a:pPr lvl="0"/>
            <a:r>
              <a:rPr lang="en-US" dirty="0"/>
              <a:t>Name, Job title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14401" y="1272485"/>
            <a:ext cx="701828" cy="378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77627"/>
      </p:ext>
    </p:extLst>
  </p:cSld>
  <p:clrMapOvr>
    <a:masterClrMapping/>
  </p:clrMapOvr>
  <p:transition spd="med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2">
    <p:bg>
      <p:bgPr>
        <a:solidFill>
          <a:srgbClr val="0061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>
            <a:spLocks noGrp="1"/>
          </p:cNvSpPr>
          <p:nvPr>
            <p:ph type="title" hasCustomPrompt="1"/>
          </p:nvPr>
        </p:nvSpPr>
        <p:spPr>
          <a:xfrm>
            <a:off x="0" y="1659526"/>
            <a:ext cx="12192000" cy="1102857"/>
          </a:xfrm>
          <a:prstGeom prst="rect">
            <a:avLst/>
          </a:prstGeom>
        </p:spPr>
        <p:txBody>
          <a:bodyPr lIns="0" tIns="0" rIns="0" bIns="0" anchor="t"/>
          <a:lstStyle>
            <a:lvl1pPr algn="ctr">
              <a:lnSpc>
                <a:spcPct val="100000"/>
              </a:lnSpc>
              <a:defRPr sz="40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831717"/>
            <a:ext cx="12192000" cy="1084036"/>
          </a:xfr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kumimoji="0" lang="en-US" sz="18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BrownStd-Light"/>
              </a:defRPr>
            </a:lvl1pPr>
          </a:lstStyle>
          <a:p>
            <a:pPr lvl="0"/>
            <a:r>
              <a:rPr lang="en-US" dirty="0"/>
              <a:t>Full name, Job title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biLevel thresh="25000"/>
          </a:blip>
          <a:stretch>
            <a:fillRect/>
          </a:stretch>
        </p:blipFill>
        <p:spPr>
          <a:xfrm>
            <a:off x="5724863" y="859783"/>
            <a:ext cx="742275" cy="40043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2664" y="3610739"/>
            <a:ext cx="9506673" cy="3267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183010"/>
      </p:ext>
    </p:extLst>
  </p:cSld>
  <p:clrMapOvr>
    <a:masterClrMapping/>
  </p:clrMapOvr>
  <p:transition spd="med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bg>
      <p:bgPr>
        <a:solidFill>
          <a:srgbClr val="0061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72"/>
          <p:cNvSpPr txBox="1">
            <a:spLocks/>
          </p:cNvSpPr>
          <p:nvPr userDrawn="1"/>
        </p:nvSpPr>
        <p:spPr>
          <a:xfrm>
            <a:off x="1974977" y="852551"/>
            <a:ext cx="2121844" cy="919543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t" anchorCtr="0"/>
          <a:lstStyle>
            <a:lvl1pPr marL="0" marR="0" indent="0" algn="l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Lato Heavy"/>
                <a:cs typeface="Lato Heavy"/>
                <a:sym typeface="BrownStd-Light"/>
              </a:defRPr>
            </a:lvl1pPr>
            <a:lvl2pPr marL="0" marR="0" indent="85725" algn="l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2pPr>
            <a:lvl3pPr marL="0" marR="0" indent="171450" algn="l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3pPr>
            <a:lvl4pPr marL="0" marR="0" indent="257175" algn="l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4pPr>
            <a:lvl5pPr marL="0" marR="0" indent="342900" algn="l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5pPr>
            <a:lvl6pPr marL="0" marR="0" indent="428625" algn="l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6pPr>
            <a:lvl7pPr marL="0" marR="0" indent="514350" algn="l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7pPr>
            <a:lvl8pPr marL="0" marR="0" indent="600075" algn="l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8pPr>
            <a:lvl9pPr marL="0" marR="0" indent="685800" algn="l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9pPr>
          </a:lstStyle>
          <a:p>
            <a:pPr hangingPunct="1">
              <a:lnSpc>
                <a:spcPct val="100000"/>
              </a:lnSpc>
            </a:pPr>
            <a:r>
              <a:rPr lang="en-US" sz="4800" dirty="0"/>
              <a:t>Agenda</a:t>
            </a:r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4950884" y="853018"/>
            <a:ext cx="5486400" cy="4567767"/>
          </a:xfrm>
        </p:spPr>
        <p:txBody>
          <a:bodyPr/>
          <a:lstStyle>
            <a:lvl1pPr marL="228600" indent="-228600" algn="l">
              <a:lnSpc>
                <a:spcPct val="100000"/>
              </a:lnSpc>
              <a:spcAft>
                <a:spcPts val="2400"/>
              </a:spcAft>
              <a:buClr>
                <a:srgbClr val="FFFFFF"/>
              </a:buClr>
              <a:buSzPct val="120000"/>
              <a:buFont typeface=".AppleSystemUIFont" charset="0"/>
              <a:buChar char="/"/>
              <a:defRPr>
                <a:solidFill>
                  <a:srgbClr val="FFFFFF"/>
                </a:solidFill>
                <a:latin typeface="+mj-lt"/>
              </a:defRPr>
            </a:lvl1pPr>
            <a:lvl2pPr marL="634984" indent="-317492" algn="l">
              <a:buClr>
                <a:srgbClr val="FFFFFF"/>
              </a:buClr>
              <a:buSzPct val="120000"/>
              <a:buFont typeface=".AppleSystemUIFont" charset="0"/>
              <a:buChar char="/"/>
              <a:defRPr>
                <a:solidFill>
                  <a:srgbClr val="FFFFFF"/>
                </a:solidFill>
                <a:latin typeface="+mj-lt"/>
              </a:defRPr>
            </a:lvl2pPr>
            <a:lvl3pPr marL="952476" indent="-317492" algn="l">
              <a:buClr>
                <a:srgbClr val="FFFFFF"/>
              </a:buClr>
              <a:buSzPct val="120000"/>
              <a:buFont typeface=".AppleSystemUIFont" charset="0"/>
              <a:buChar char="/"/>
              <a:defRPr>
                <a:solidFill>
                  <a:srgbClr val="FFFFFF"/>
                </a:solidFill>
                <a:latin typeface="+mj-lt"/>
              </a:defRPr>
            </a:lvl3pPr>
            <a:lvl4pPr marL="1269968" indent="-317492" algn="l">
              <a:buClr>
                <a:srgbClr val="FFFFFF"/>
              </a:buClr>
              <a:buSzPct val="120000"/>
              <a:buFont typeface=".AppleSystemUIFont" charset="0"/>
              <a:buChar char="/"/>
              <a:defRPr>
                <a:solidFill>
                  <a:srgbClr val="FFFFFF"/>
                </a:solidFill>
                <a:latin typeface="+mj-lt"/>
              </a:defRPr>
            </a:lvl4pPr>
            <a:lvl5pPr marL="1587460" indent="-317492" algn="l">
              <a:buClr>
                <a:srgbClr val="FFFFFF"/>
              </a:buClr>
              <a:buSzPct val="120000"/>
              <a:buFont typeface=".AppleSystemUIFont" charset="0"/>
              <a:buChar char="/"/>
              <a:defRPr>
                <a:solidFill>
                  <a:srgbClr val="FFFFFF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Presentation section one</a:t>
            </a:r>
          </a:p>
        </p:txBody>
      </p:sp>
    </p:spTree>
    <p:extLst>
      <p:ext uri="{BB962C8B-B14F-4D97-AF65-F5344CB8AC3E}">
        <p14:creationId xmlns:p14="http://schemas.microsoft.com/office/powerpoint/2010/main" val="798331258"/>
      </p:ext>
    </p:extLst>
  </p:cSld>
  <p:clrMapOvr>
    <a:masterClrMapping/>
  </p:clrMapOvr>
  <p:transition spd="med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layout: Key points 3-up with icon">
    <p:bg>
      <p:bgPr>
        <a:solidFill>
          <a:srgbClr val="0061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icture Placeholder 23"/>
          <p:cNvSpPr>
            <a:spLocks noGrp="1" noChangeAspect="1"/>
          </p:cNvSpPr>
          <p:nvPr>
            <p:ph type="pic" sz="quarter" idx="19"/>
          </p:nvPr>
        </p:nvSpPr>
        <p:spPr>
          <a:xfrm>
            <a:off x="2081241" y="2126632"/>
            <a:ext cx="605564" cy="609600"/>
          </a:xfrm>
          <a:solidFill>
            <a:srgbClr val="0061D5"/>
          </a:solidFill>
        </p:spPr>
        <p:txBody>
          <a:bodyPr/>
          <a:lstStyle>
            <a:lvl1pPr>
              <a:lnSpc>
                <a:spcPct val="100000"/>
              </a:lnSpc>
              <a:defRPr sz="1067">
                <a:solidFill>
                  <a:srgbClr val="0061D5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5" name="Picture Placeholder 23"/>
          <p:cNvSpPr>
            <a:spLocks noGrp="1" noChangeAspect="1"/>
          </p:cNvSpPr>
          <p:nvPr>
            <p:ph type="pic" sz="quarter" idx="20"/>
          </p:nvPr>
        </p:nvSpPr>
        <p:spPr>
          <a:xfrm>
            <a:off x="5791201" y="2126632"/>
            <a:ext cx="605564" cy="609600"/>
          </a:xfrm>
          <a:solidFill>
            <a:srgbClr val="0061D5"/>
          </a:solidFill>
        </p:spPr>
        <p:txBody>
          <a:bodyPr/>
          <a:lstStyle>
            <a:lvl1pPr>
              <a:lnSpc>
                <a:spcPct val="100000"/>
              </a:lnSpc>
              <a:defRPr sz="1067">
                <a:solidFill>
                  <a:srgbClr val="0061D5"/>
                </a:solidFill>
              </a:defRPr>
            </a:lvl1pPr>
          </a:lstStyle>
          <a:p>
            <a:endParaRPr lang="en-US"/>
          </a:p>
        </p:txBody>
      </p:sp>
      <p:sp>
        <p:nvSpPr>
          <p:cNvPr id="26" name="Picture Placeholder 23"/>
          <p:cNvSpPr>
            <a:spLocks noGrp="1" noChangeAspect="1"/>
          </p:cNvSpPr>
          <p:nvPr>
            <p:ph type="pic" sz="quarter" idx="21"/>
          </p:nvPr>
        </p:nvSpPr>
        <p:spPr>
          <a:xfrm>
            <a:off x="9536945" y="2126632"/>
            <a:ext cx="605564" cy="609600"/>
          </a:xfrm>
          <a:solidFill>
            <a:srgbClr val="0061D5"/>
          </a:solidFill>
        </p:spPr>
        <p:txBody>
          <a:bodyPr/>
          <a:lstStyle>
            <a:lvl1pPr>
              <a:lnSpc>
                <a:spcPct val="100000"/>
              </a:lnSpc>
              <a:defRPr sz="1067">
                <a:solidFill>
                  <a:srgbClr val="0061D5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613524" y="3043196"/>
            <a:ext cx="3520017" cy="472017"/>
          </a:xfrm>
        </p:spPr>
        <p:txBody>
          <a:bodyPr lIns="0" rIns="0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Key point</a:t>
            </a:r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4341376" y="3043196"/>
            <a:ext cx="3520017" cy="472017"/>
          </a:xfrm>
        </p:spPr>
        <p:txBody>
          <a:bodyPr lIns="0" rIns="0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Key point</a:t>
            </a:r>
          </a:p>
        </p:txBody>
      </p:sp>
      <p:sp>
        <p:nvSpPr>
          <p:cNvPr id="18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8069228" y="3043196"/>
            <a:ext cx="3520016" cy="472017"/>
          </a:xfrm>
        </p:spPr>
        <p:txBody>
          <a:bodyPr lIns="0" rIns="0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Key point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6"/>
          </p:nvPr>
        </p:nvSpPr>
        <p:spPr>
          <a:xfrm>
            <a:off x="613524" y="3519539"/>
            <a:ext cx="3520017" cy="2764367"/>
          </a:xfrm>
        </p:spPr>
        <p:txBody>
          <a:bodyPr lIns="0" tIns="91440" rIns="0"/>
          <a:lstStyle>
            <a:lvl1pPr marL="0" indent="0" algn="ctr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buFontTx/>
              <a:buNone/>
              <a:defRPr sz="1800">
                <a:solidFill>
                  <a:srgbClr val="FFFFFF"/>
                </a:solidFill>
              </a:defRPr>
            </a:lvl1pPr>
            <a:lvl2pPr marL="0" indent="0" algn="ctr">
              <a:lnSpc>
                <a:spcPct val="110000"/>
              </a:lnSpc>
              <a:spcAft>
                <a:spcPts val="800"/>
              </a:spcAft>
              <a:buClr>
                <a:srgbClr val="0061D5"/>
              </a:buClr>
              <a:buFontTx/>
              <a:buNone/>
              <a:defRPr sz="1600">
                <a:solidFill>
                  <a:srgbClr val="FFFFFF"/>
                </a:solidFill>
              </a:defRPr>
            </a:lvl2pPr>
            <a:lvl3pPr marL="479032" indent="0" algn="ctr">
              <a:lnSpc>
                <a:spcPct val="110000"/>
              </a:lnSpc>
              <a:spcAft>
                <a:spcPts val="800"/>
              </a:spcAft>
              <a:buClr>
                <a:srgbClr val="0061D5"/>
              </a:buClr>
              <a:buFontTx/>
              <a:buNone/>
              <a:defRPr sz="1600">
                <a:solidFill>
                  <a:srgbClr val="FFFFFF"/>
                </a:solidFill>
              </a:defRPr>
            </a:lvl3pPr>
            <a:lvl4pPr marL="669527" indent="0" algn="ctr">
              <a:lnSpc>
                <a:spcPct val="110000"/>
              </a:lnSpc>
              <a:spcAft>
                <a:spcPts val="800"/>
              </a:spcAft>
              <a:buClr>
                <a:srgbClr val="0061D5"/>
              </a:buClr>
              <a:buFontTx/>
              <a:buNone/>
              <a:defRPr sz="1600">
                <a:solidFill>
                  <a:srgbClr val="FFFFFF"/>
                </a:solidFill>
              </a:defRPr>
            </a:lvl4pPr>
            <a:lvl5pPr marL="860022" indent="0" algn="ctr">
              <a:lnSpc>
                <a:spcPct val="110000"/>
              </a:lnSpc>
              <a:spcAft>
                <a:spcPts val="800"/>
              </a:spcAft>
              <a:buClr>
                <a:srgbClr val="0061D5"/>
              </a:buClr>
              <a:buFontTx/>
              <a:buNone/>
              <a:defRPr sz="16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7"/>
          </p:nvPr>
        </p:nvSpPr>
        <p:spPr>
          <a:xfrm>
            <a:off x="4341376" y="3519539"/>
            <a:ext cx="3520017" cy="2764367"/>
          </a:xfrm>
        </p:spPr>
        <p:txBody>
          <a:bodyPr lIns="0" tIns="91440" rIns="0"/>
          <a:lstStyle>
            <a:lvl1pPr marL="0" indent="0" algn="ctr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buFontTx/>
              <a:buNone/>
              <a:defRPr sz="1800">
                <a:solidFill>
                  <a:srgbClr val="FFFFFF"/>
                </a:solidFill>
              </a:defRPr>
            </a:lvl1pPr>
            <a:lvl2pPr marL="0" indent="0" algn="ctr">
              <a:lnSpc>
                <a:spcPct val="110000"/>
              </a:lnSpc>
              <a:spcAft>
                <a:spcPts val="800"/>
              </a:spcAft>
              <a:buClr>
                <a:srgbClr val="0061D5"/>
              </a:buClr>
              <a:buFontTx/>
              <a:buNone/>
              <a:defRPr sz="1600">
                <a:solidFill>
                  <a:srgbClr val="FFFFFF"/>
                </a:solidFill>
              </a:defRPr>
            </a:lvl2pPr>
            <a:lvl3pPr marL="479032" indent="0" algn="ctr">
              <a:lnSpc>
                <a:spcPct val="110000"/>
              </a:lnSpc>
              <a:spcAft>
                <a:spcPts val="800"/>
              </a:spcAft>
              <a:buClr>
                <a:srgbClr val="0061D5"/>
              </a:buClr>
              <a:buFontTx/>
              <a:buNone/>
              <a:defRPr sz="1600">
                <a:solidFill>
                  <a:srgbClr val="FFFFFF"/>
                </a:solidFill>
              </a:defRPr>
            </a:lvl3pPr>
            <a:lvl4pPr marL="669527" indent="0" algn="ctr">
              <a:lnSpc>
                <a:spcPct val="110000"/>
              </a:lnSpc>
              <a:spcAft>
                <a:spcPts val="800"/>
              </a:spcAft>
              <a:buClr>
                <a:srgbClr val="0061D5"/>
              </a:buClr>
              <a:buFontTx/>
              <a:buNone/>
              <a:defRPr sz="1600">
                <a:solidFill>
                  <a:srgbClr val="FFFFFF"/>
                </a:solidFill>
              </a:defRPr>
            </a:lvl4pPr>
            <a:lvl5pPr marL="860022" indent="0" algn="ctr">
              <a:lnSpc>
                <a:spcPct val="110000"/>
              </a:lnSpc>
              <a:spcAft>
                <a:spcPts val="800"/>
              </a:spcAft>
              <a:buClr>
                <a:srgbClr val="0061D5"/>
              </a:buClr>
              <a:buFontTx/>
              <a:buNone/>
              <a:defRPr sz="16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2" name="Text Placeholder 19"/>
          <p:cNvSpPr>
            <a:spLocks noGrp="1"/>
          </p:cNvSpPr>
          <p:nvPr>
            <p:ph type="body" sz="quarter" idx="18"/>
          </p:nvPr>
        </p:nvSpPr>
        <p:spPr>
          <a:xfrm>
            <a:off x="8069228" y="3519539"/>
            <a:ext cx="3520017" cy="2764367"/>
          </a:xfrm>
        </p:spPr>
        <p:txBody>
          <a:bodyPr lIns="0" tIns="91440" rIns="0"/>
          <a:lstStyle>
            <a:lvl1pPr marL="0" indent="0" algn="ctr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buFontTx/>
              <a:buNone/>
              <a:defRPr sz="1800">
                <a:solidFill>
                  <a:srgbClr val="FFFFFF"/>
                </a:solidFill>
              </a:defRPr>
            </a:lvl1pPr>
            <a:lvl2pPr marL="0" indent="0" algn="ctr">
              <a:lnSpc>
                <a:spcPct val="110000"/>
              </a:lnSpc>
              <a:spcAft>
                <a:spcPts val="800"/>
              </a:spcAft>
              <a:buClr>
                <a:srgbClr val="0061D5"/>
              </a:buClr>
              <a:buFontTx/>
              <a:buNone/>
              <a:defRPr sz="1600">
                <a:solidFill>
                  <a:srgbClr val="FFFFFF"/>
                </a:solidFill>
              </a:defRPr>
            </a:lvl2pPr>
            <a:lvl3pPr marL="479032" indent="0" algn="ctr">
              <a:lnSpc>
                <a:spcPct val="110000"/>
              </a:lnSpc>
              <a:spcAft>
                <a:spcPts val="800"/>
              </a:spcAft>
              <a:buClr>
                <a:srgbClr val="0061D5"/>
              </a:buClr>
              <a:buFontTx/>
              <a:buNone/>
              <a:defRPr sz="1600">
                <a:solidFill>
                  <a:srgbClr val="FFFFFF"/>
                </a:solidFill>
              </a:defRPr>
            </a:lvl3pPr>
            <a:lvl4pPr marL="669527" indent="0" algn="ctr">
              <a:lnSpc>
                <a:spcPct val="110000"/>
              </a:lnSpc>
              <a:spcAft>
                <a:spcPts val="800"/>
              </a:spcAft>
              <a:buClr>
                <a:srgbClr val="0061D5"/>
              </a:buClr>
              <a:buFontTx/>
              <a:buNone/>
              <a:defRPr sz="1600">
                <a:solidFill>
                  <a:srgbClr val="FFFFFF"/>
                </a:solidFill>
              </a:defRPr>
            </a:lvl4pPr>
            <a:lvl5pPr marL="860022" indent="0" algn="ctr">
              <a:lnSpc>
                <a:spcPct val="110000"/>
              </a:lnSpc>
              <a:spcAft>
                <a:spcPts val="800"/>
              </a:spcAft>
              <a:buClr>
                <a:srgbClr val="0061D5"/>
              </a:buClr>
              <a:buFontTx/>
              <a:buNone/>
              <a:defRPr sz="16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95951873"/>
      </p:ext>
    </p:extLst>
  </p:cSld>
  <p:clrMapOvr>
    <a:masterClrMapping/>
  </p:clrMapOvr>
  <p:transition spd="med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: Thank you">
    <p:bg>
      <p:bgPr>
        <a:solidFill>
          <a:srgbClr val="0061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>
            <a:spLocks noGrp="1"/>
          </p:cNvSpPr>
          <p:nvPr>
            <p:ph type="title" hasCustomPrompt="1"/>
          </p:nvPr>
        </p:nvSpPr>
        <p:spPr>
          <a:xfrm>
            <a:off x="1981072" y="2231368"/>
            <a:ext cx="8229600" cy="2048025"/>
          </a:xfrm>
          <a:prstGeom prst="rect">
            <a:avLst/>
          </a:prstGeom>
        </p:spPr>
        <p:txBody>
          <a:bodyPr lIns="228600" anchor="ctr"/>
          <a:lstStyle>
            <a:lvl1pPr algn="ctr">
              <a:lnSpc>
                <a:spcPct val="100000"/>
              </a:lnSpc>
              <a:defRPr sz="40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Thank you</a:t>
            </a:r>
            <a:endParaRPr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1981328" y="5037933"/>
            <a:ext cx="8229345" cy="1235868"/>
          </a:xfrm>
        </p:spPr>
        <p:txBody>
          <a:bodyPr lIns="228600"/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kumimoji="0" lang="en-US" sz="18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BrownStd-Light"/>
              </a:defRPr>
            </a:lvl1pPr>
          </a:lstStyle>
          <a:p>
            <a:pPr lvl="0"/>
            <a:r>
              <a:rPr lang="en-US" dirty="0"/>
              <a:t>Full name </a:t>
            </a:r>
            <a:br>
              <a:rPr lang="en-US" dirty="0"/>
            </a:br>
            <a:r>
              <a:rPr lang="en-US" dirty="0"/>
              <a:t>Contact info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577052" y="1091373"/>
            <a:ext cx="1037640" cy="559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640787"/>
      </p:ext>
    </p:extLst>
  </p:cSld>
  <p:clrMapOvr>
    <a:masterClrMapping/>
  </p:clrMapOvr>
  <p:transition spd="med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6400800" y="1374525"/>
            <a:ext cx="5486400" cy="4567767"/>
          </a:xfrm>
        </p:spPr>
        <p:txBody>
          <a:bodyPr/>
          <a:lstStyle>
            <a:lvl1pPr marL="0" indent="0" algn="l">
              <a:spcAft>
                <a:spcPts val="2400"/>
              </a:spcAft>
              <a:buClr>
                <a:srgbClr val="FFFFFF"/>
              </a:buClr>
              <a:buSzPct val="120000"/>
              <a:buFont typeface=".AppleSystemUIFont" charset="0"/>
              <a:buNone/>
              <a:defRPr baseline="0">
                <a:solidFill>
                  <a:srgbClr val="FFFFFF"/>
                </a:solidFill>
                <a:latin typeface="+mn-lt"/>
              </a:defRPr>
            </a:lvl1pPr>
            <a:lvl2pPr marL="634984" indent="-317492" algn="l">
              <a:buClr>
                <a:srgbClr val="FFFFFF"/>
              </a:buClr>
              <a:buSzPct val="120000"/>
              <a:buFont typeface=".AppleSystemUIFont" charset="0"/>
              <a:buChar char="/"/>
              <a:defRPr>
                <a:solidFill>
                  <a:srgbClr val="FFFFFF"/>
                </a:solidFill>
                <a:latin typeface="+mj-lt"/>
              </a:defRPr>
            </a:lvl2pPr>
            <a:lvl3pPr marL="952476" indent="-317492" algn="l">
              <a:buClr>
                <a:srgbClr val="FFFFFF"/>
              </a:buClr>
              <a:buSzPct val="120000"/>
              <a:buFont typeface=".AppleSystemUIFont" charset="0"/>
              <a:buChar char="/"/>
              <a:defRPr>
                <a:solidFill>
                  <a:srgbClr val="FFFFFF"/>
                </a:solidFill>
                <a:latin typeface="+mj-lt"/>
              </a:defRPr>
            </a:lvl3pPr>
            <a:lvl4pPr marL="1269968" indent="-317492" algn="l">
              <a:buClr>
                <a:srgbClr val="FFFFFF"/>
              </a:buClr>
              <a:buSzPct val="120000"/>
              <a:buFont typeface=".AppleSystemUIFont" charset="0"/>
              <a:buChar char="/"/>
              <a:defRPr>
                <a:solidFill>
                  <a:srgbClr val="FFFFFF"/>
                </a:solidFill>
                <a:latin typeface="+mj-lt"/>
              </a:defRPr>
            </a:lvl4pPr>
            <a:lvl5pPr marL="1587460" indent="-317492" algn="l">
              <a:buClr>
                <a:srgbClr val="FFFFFF"/>
              </a:buClr>
              <a:buSzPct val="120000"/>
              <a:buFont typeface=".AppleSystemUIFont" charset="0"/>
              <a:buChar char="/"/>
              <a:defRPr>
                <a:solidFill>
                  <a:srgbClr val="FFFFFF"/>
                </a:solidFill>
                <a:latin typeface="+mj-lt"/>
              </a:defRPr>
            </a:lvl5pPr>
          </a:lstStyle>
          <a:p>
            <a:r>
              <a:rPr lang="en-US" dirty="0"/>
              <a:t>Bullet one</a:t>
            </a:r>
          </a:p>
          <a:p>
            <a:r>
              <a:rPr lang="en-US" dirty="0"/>
              <a:t>Bullet two</a:t>
            </a:r>
          </a:p>
          <a:p>
            <a:r>
              <a:rPr lang="en-US" dirty="0"/>
              <a:t>Bullet three</a:t>
            </a:r>
          </a:p>
          <a:p>
            <a:r>
              <a:rPr lang="en-US" dirty="0"/>
              <a:t>Bullet four</a:t>
            </a:r>
          </a:p>
          <a:p>
            <a:r>
              <a:rPr lang="en-US" dirty="0"/>
              <a:t>Bullet five</a:t>
            </a:r>
          </a:p>
        </p:txBody>
      </p:sp>
      <p:sp>
        <p:nvSpPr>
          <p:cNvPr id="3" name="Picture Placeholder 23"/>
          <p:cNvSpPr>
            <a:spLocks noGrp="1"/>
          </p:cNvSpPr>
          <p:nvPr>
            <p:ph type="pic" sz="quarter" idx="19"/>
          </p:nvPr>
        </p:nvSpPr>
        <p:spPr>
          <a:xfrm>
            <a:off x="5784850" y="1408900"/>
            <a:ext cx="317500" cy="319616"/>
          </a:xfrm>
          <a:noFill/>
        </p:spPr>
        <p:txBody>
          <a:bodyPr/>
          <a:lstStyle>
            <a:lvl1pPr marL="0" indent="0">
              <a:buNone/>
              <a:defRPr sz="1067">
                <a:solidFill>
                  <a:srgbClr val="0061D5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Picture Placeholder 23"/>
          <p:cNvSpPr>
            <a:spLocks noGrp="1"/>
          </p:cNvSpPr>
          <p:nvPr>
            <p:ph type="pic" sz="quarter" idx="21"/>
          </p:nvPr>
        </p:nvSpPr>
        <p:spPr>
          <a:xfrm>
            <a:off x="5784850" y="1987689"/>
            <a:ext cx="317500" cy="319616"/>
          </a:xfrm>
          <a:noFill/>
        </p:spPr>
        <p:txBody>
          <a:bodyPr/>
          <a:lstStyle>
            <a:lvl1pPr marL="0" indent="0">
              <a:buNone/>
              <a:defRPr sz="1067">
                <a:solidFill>
                  <a:srgbClr val="0061D5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Picture Placeholder 23"/>
          <p:cNvSpPr>
            <a:spLocks noGrp="1"/>
          </p:cNvSpPr>
          <p:nvPr>
            <p:ph type="pic" sz="quarter" idx="22"/>
          </p:nvPr>
        </p:nvSpPr>
        <p:spPr>
          <a:xfrm>
            <a:off x="5784850" y="2566478"/>
            <a:ext cx="317500" cy="319616"/>
          </a:xfrm>
          <a:noFill/>
        </p:spPr>
        <p:txBody>
          <a:bodyPr/>
          <a:lstStyle>
            <a:lvl1pPr marL="0" indent="0">
              <a:buNone/>
              <a:defRPr sz="1067">
                <a:solidFill>
                  <a:srgbClr val="0061D5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Picture Placeholder 23"/>
          <p:cNvSpPr>
            <a:spLocks noGrp="1"/>
          </p:cNvSpPr>
          <p:nvPr>
            <p:ph type="pic" sz="quarter" idx="23"/>
          </p:nvPr>
        </p:nvSpPr>
        <p:spPr>
          <a:xfrm>
            <a:off x="5784850" y="3145267"/>
            <a:ext cx="317500" cy="319616"/>
          </a:xfrm>
          <a:noFill/>
        </p:spPr>
        <p:txBody>
          <a:bodyPr/>
          <a:lstStyle>
            <a:lvl1pPr marL="0" indent="0">
              <a:buNone/>
              <a:defRPr sz="1067">
                <a:solidFill>
                  <a:srgbClr val="0061D5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Picture Placeholder 23"/>
          <p:cNvSpPr>
            <a:spLocks noGrp="1"/>
          </p:cNvSpPr>
          <p:nvPr>
            <p:ph type="pic" sz="quarter" idx="24"/>
          </p:nvPr>
        </p:nvSpPr>
        <p:spPr>
          <a:xfrm>
            <a:off x="5784850" y="3724057"/>
            <a:ext cx="317500" cy="319616"/>
          </a:xfrm>
          <a:noFill/>
        </p:spPr>
        <p:txBody>
          <a:bodyPr/>
          <a:lstStyle>
            <a:lvl1pPr marL="0" indent="0">
              <a:buNone/>
              <a:defRPr sz="1067">
                <a:solidFill>
                  <a:srgbClr val="0061D5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25" hasCustomPrompt="1"/>
          </p:nvPr>
        </p:nvSpPr>
        <p:spPr>
          <a:xfrm>
            <a:off x="619352" y="1400563"/>
            <a:ext cx="4961512" cy="311822"/>
          </a:xfrm>
        </p:spPr>
        <p:txBody>
          <a:bodyPr lIns="0" tIns="0" anchor="t"/>
          <a:lstStyle>
            <a:lvl1pPr marL="0" indent="0" algn="l">
              <a:buNone/>
              <a:defRPr kumimoji="0" lang="en-US" sz="2133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Lato Light" charset="0"/>
                <a:cs typeface="Lato Light" charset="0"/>
                <a:sym typeface="BrownStd-Ligh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9" name="Shape 53"/>
          <p:cNvSpPr txBox="1">
            <a:spLocks/>
          </p:cNvSpPr>
          <p:nvPr userDrawn="1"/>
        </p:nvSpPr>
        <p:spPr>
          <a:xfrm>
            <a:off x="4462272" y="1767843"/>
            <a:ext cx="4971265" cy="2236503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t"/>
          <a:lstStyle>
            <a:lvl1pPr marL="0" marR="0" indent="0" algn="l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171F25"/>
                </a:solidFill>
                <a:effectLst/>
                <a:uFillTx/>
                <a:latin typeface="+mj-lt"/>
                <a:ea typeface="Lato Heavy"/>
                <a:cs typeface="Lato Heavy"/>
                <a:sym typeface="BrownStd-Light"/>
              </a:defRPr>
            </a:lvl1pPr>
            <a:lvl2pPr marL="0" marR="0" indent="85725" algn="l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2pPr>
            <a:lvl3pPr marL="0" marR="0" indent="171450" algn="l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3pPr>
            <a:lvl4pPr marL="0" marR="0" indent="257175" algn="l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4pPr>
            <a:lvl5pPr marL="0" marR="0" indent="342900" algn="l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5pPr>
            <a:lvl6pPr marL="0" marR="0" indent="428625" algn="l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6pPr>
            <a:lvl7pPr marL="0" marR="0" indent="514350" algn="l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7pPr>
            <a:lvl8pPr marL="0" marR="0" indent="600075" algn="l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8pPr>
            <a:lvl9pPr marL="0" marR="0" indent="685800" algn="l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9pPr>
          </a:lstStyle>
          <a:p>
            <a:pPr hangingPunct="1"/>
            <a:endParaRPr lang="en-US" sz="3200" dirty="0">
              <a:solidFill>
                <a:srgbClr val="FFFFFF"/>
              </a:solidFill>
            </a:endParaRP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26" hasCustomPrompt="1"/>
          </p:nvPr>
        </p:nvSpPr>
        <p:spPr>
          <a:xfrm>
            <a:off x="609600" y="1764792"/>
            <a:ext cx="4972051" cy="2726267"/>
          </a:xfrm>
        </p:spPr>
        <p:txBody>
          <a:bodyPr/>
          <a:lstStyle>
            <a:lvl1pPr marL="0" indent="0">
              <a:buNone/>
              <a:defRPr sz="3200">
                <a:solidFill>
                  <a:schemeClr val="bg1"/>
                </a:solidFill>
                <a:latin typeface="+mj-lt"/>
              </a:defRPr>
            </a:lvl1pPr>
          </a:lstStyle>
          <a:p>
            <a:pPr hangingPunct="1"/>
            <a:r>
              <a:rPr lang="en-US" dirty="0">
                <a:solidFill>
                  <a:srgbClr val="FFFFFF"/>
                </a:solidFill>
              </a:rPr>
              <a:t>Slide title, 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 err="1">
                <a:solidFill>
                  <a:srgbClr val="FFFFFF"/>
                </a:solidFill>
              </a:rPr>
              <a:t>Lato</a:t>
            </a:r>
            <a:r>
              <a:rPr lang="en-US" dirty="0">
                <a:solidFill>
                  <a:srgbClr val="FFFFFF"/>
                </a:solidFill>
              </a:rPr>
              <a:t> Light, 32 pt.</a:t>
            </a:r>
          </a:p>
        </p:txBody>
      </p:sp>
    </p:spTree>
    <p:extLst>
      <p:ext uri="{BB962C8B-B14F-4D97-AF65-F5344CB8AC3E}">
        <p14:creationId xmlns:p14="http://schemas.microsoft.com/office/powerpoint/2010/main" val="1465149888"/>
      </p:ext>
    </p:extLst>
  </p:cSld>
  <p:clrMapOvr>
    <a:masterClrMapping/>
  </p:clrMapOvr>
  <p:transition spd="med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Head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6165270" y="1376305"/>
            <a:ext cx="5486400" cy="4567767"/>
          </a:xfrm>
        </p:spPr>
        <p:txBody>
          <a:bodyPr/>
          <a:lstStyle>
            <a:lvl1pPr marL="228600" indent="-228600" algn="l">
              <a:spcAft>
                <a:spcPts val="2400"/>
              </a:spcAft>
              <a:buClr>
                <a:srgbClr val="FFFFFF"/>
              </a:buClr>
              <a:buSzPct val="120000"/>
              <a:buFont typeface=".AppleSystemUIFont" charset="0"/>
              <a:buChar char="/"/>
              <a:defRPr>
                <a:solidFill>
                  <a:srgbClr val="FFFFFF"/>
                </a:solidFill>
                <a:latin typeface="+mn-lt"/>
              </a:defRPr>
            </a:lvl1pPr>
            <a:lvl2pPr marL="634984" indent="-317492" algn="l">
              <a:buClr>
                <a:srgbClr val="FFFFFF"/>
              </a:buClr>
              <a:buSzPct val="120000"/>
              <a:buFont typeface=".AppleSystemUIFont" charset="0"/>
              <a:buChar char="/"/>
              <a:defRPr>
                <a:solidFill>
                  <a:srgbClr val="FFFFFF"/>
                </a:solidFill>
                <a:latin typeface="+mj-lt"/>
              </a:defRPr>
            </a:lvl2pPr>
            <a:lvl3pPr marL="952476" indent="-317492" algn="l">
              <a:buClr>
                <a:srgbClr val="FFFFFF"/>
              </a:buClr>
              <a:buSzPct val="120000"/>
              <a:buFont typeface=".AppleSystemUIFont" charset="0"/>
              <a:buChar char="/"/>
              <a:defRPr>
                <a:solidFill>
                  <a:srgbClr val="FFFFFF"/>
                </a:solidFill>
                <a:latin typeface="+mj-lt"/>
              </a:defRPr>
            </a:lvl3pPr>
            <a:lvl4pPr marL="1269968" indent="-317492" algn="l">
              <a:buClr>
                <a:srgbClr val="FFFFFF"/>
              </a:buClr>
              <a:buSzPct val="120000"/>
              <a:buFont typeface=".AppleSystemUIFont" charset="0"/>
              <a:buChar char="/"/>
              <a:defRPr>
                <a:solidFill>
                  <a:srgbClr val="FFFFFF"/>
                </a:solidFill>
                <a:latin typeface="+mj-lt"/>
              </a:defRPr>
            </a:lvl4pPr>
            <a:lvl5pPr marL="1587460" indent="-317492" algn="l">
              <a:buClr>
                <a:srgbClr val="FFFFFF"/>
              </a:buClr>
              <a:buSzPct val="120000"/>
              <a:buFont typeface=".AppleSystemUIFont" charset="0"/>
              <a:buChar char="/"/>
              <a:defRPr>
                <a:solidFill>
                  <a:srgbClr val="FFFFFF"/>
                </a:solidFill>
                <a:latin typeface="+mj-lt"/>
              </a:defRPr>
            </a:lvl5pPr>
          </a:lstStyle>
          <a:p>
            <a:r>
              <a:rPr lang="en-US" dirty="0"/>
              <a:t>Bullet one</a:t>
            </a:r>
          </a:p>
          <a:p>
            <a:r>
              <a:rPr lang="en-US" dirty="0"/>
              <a:t>Bullet two</a:t>
            </a:r>
          </a:p>
          <a:p>
            <a:r>
              <a:rPr lang="en-US" dirty="0"/>
              <a:t>Bullet three</a:t>
            </a:r>
          </a:p>
          <a:p>
            <a:r>
              <a:rPr lang="en-US" dirty="0"/>
              <a:t>Bullet four</a:t>
            </a:r>
          </a:p>
          <a:p>
            <a:r>
              <a:rPr lang="en-US" dirty="0"/>
              <a:t>Bullet five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619353" y="1400562"/>
            <a:ext cx="5171847" cy="500943"/>
          </a:xfrm>
        </p:spPr>
        <p:txBody>
          <a:bodyPr lIns="0" tIns="0" anchor="t"/>
          <a:lstStyle>
            <a:lvl1pPr marL="0" indent="0" algn="l">
              <a:buNone/>
              <a:defRPr kumimoji="0" lang="en-US" sz="2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Lato Light" charset="0"/>
                <a:cs typeface="Lato Light" charset="0"/>
                <a:sym typeface="BrownStd-Ligh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4" name="Text Placeholder 19"/>
          <p:cNvSpPr>
            <a:spLocks noGrp="1"/>
          </p:cNvSpPr>
          <p:nvPr>
            <p:ph type="body" sz="quarter" idx="25" hasCustomPrompt="1"/>
          </p:nvPr>
        </p:nvSpPr>
        <p:spPr>
          <a:xfrm>
            <a:off x="609600" y="1764792"/>
            <a:ext cx="5181600" cy="2580216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3200">
                <a:solidFill>
                  <a:schemeClr val="bg1"/>
                </a:solidFill>
                <a:latin typeface="+mj-lt"/>
              </a:defRPr>
            </a:lvl1pPr>
          </a:lstStyle>
          <a:p>
            <a:pPr hangingPunct="1"/>
            <a:r>
              <a:rPr lang="en-US" dirty="0"/>
              <a:t>Slide title, </a:t>
            </a:r>
            <a:br>
              <a:rPr lang="en-US" dirty="0"/>
            </a:br>
            <a:r>
              <a:rPr lang="en-US" dirty="0" err="1"/>
              <a:t>Lato</a:t>
            </a:r>
            <a:r>
              <a:rPr lang="en-US" dirty="0"/>
              <a:t> Light, 32 pt.</a:t>
            </a:r>
          </a:p>
        </p:txBody>
      </p:sp>
    </p:spTree>
    <p:extLst>
      <p:ext uri="{BB962C8B-B14F-4D97-AF65-F5344CB8AC3E}">
        <p14:creationId xmlns:p14="http://schemas.microsoft.com/office/powerpoint/2010/main" val="1878075363"/>
      </p:ext>
    </p:extLst>
  </p:cSld>
  <p:clrMapOvr>
    <a:masterClrMapping/>
  </p:clrMapOvr>
  <p:transition spd="med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ead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"/>
          <p:cNvSpPr/>
          <p:nvPr userDrawn="1"/>
        </p:nvSpPr>
        <p:spPr>
          <a:xfrm flipV="1">
            <a:off x="1509826" y="3055938"/>
            <a:ext cx="0" cy="800101"/>
          </a:xfrm>
          <a:prstGeom prst="line">
            <a:avLst/>
          </a:prstGeom>
          <a:ln w="12700">
            <a:solidFill>
              <a:srgbClr val="FFFFFF"/>
            </a:solidFill>
          </a:ln>
        </p:spPr>
        <p:txBody>
          <a:bodyPr lIns="60960" tIns="60960" rIns="60960" bIns="60960"/>
          <a:lstStyle/>
          <a:p>
            <a:endParaRPr sz="1125"/>
          </a:p>
        </p:txBody>
      </p:sp>
      <p:sp>
        <p:nvSpPr>
          <p:cNvPr id="3" name="Line"/>
          <p:cNvSpPr/>
          <p:nvPr userDrawn="1"/>
        </p:nvSpPr>
        <p:spPr>
          <a:xfrm flipV="1">
            <a:off x="4700261" y="3055938"/>
            <a:ext cx="0" cy="800101"/>
          </a:xfrm>
          <a:prstGeom prst="line">
            <a:avLst/>
          </a:prstGeom>
          <a:ln w="12700">
            <a:solidFill>
              <a:srgbClr val="FFFFFF"/>
            </a:solidFill>
          </a:ln>
        </p:spPr>
        <p:txBody>
          <a:bodyPr lIns="60960" tIns="60960" rIns="60960" bIns="60960"/>
          <a:lstStyle/>
          <a:p>
            <a:endParaRPr sz="1125"/>
          </a:p>
        </p:txBody>
      </p:sp>
      <p:sp>
        <p:nvSpPr>
          <p:cNvPr id="4" name="Line"/>
          <p:cNvSpPr/>
          <p:nvPr userDrawn="1"/>
        </p:nvSpPr>
        <p:spPr>
          <a:xfrm flipV="1">
            <a:off x="7876181" y="3055938"/>
            <a:ext cx="0" cy="800101"/>
          </a:xfrm>
          <a:prstGeom prst="line">
            <a:avLst/>
          </a:prstGeom>
          <a:ln w="12700">
            <a:solidFill>
              <a:srgbClr val="FFFFFF"/>
            </a:solidFill>
          </a:ln>
        </p:spPr>
        <p:txBody>
          <a:bodyPr lIns="60960" tIns="60960" rIns="60960" bIns="60960"/>
          <a:lstStyle/>
          <a:p>
            <a:endParaRPr sz="1125"/>
          </a:p>
        </p:txBody>
      </p:sp>
      <p:sp>
        <p:nvSpPr>
          <p:cNvPr id="5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1709209" y="3060049"/>
            <a:ext cx="2793953" cy="841248"/>
          </a:xfrm>
        </p:spPr>
        <p:txBody>
          <a:bodyPr/>
          <a:lstStyle>
            <a:lvl1pPr marL="0" indent="0">
              <a:buNone/>
              <a:defRPr sz="1867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 sz="2133" dirty="0" err="1">
                <a:solidFill>
                  <a:srgbClr val="FFFFFF"/>
                </a:solidFill>
              </a:rPr>
              <a:t>Lorem</a:t>
            </a:r>
            <a:r>
              <a:rPr lang="en-US" sz="2133" dirty="0">
                <a:solidFill>
                  <a:srgbClr val="FFFFFF"/>
                </a:solidFill>
              </a:rPr>
              <a:t> </a:t>
            </a:r>
            <a:r>
              <a:rPr lang="en-US" sz="2133" dirty="0" err="1">
                <a:solidFill>
                  <a:srgbClr val="FFFFFF"/>
                </a:solidFill>
              </a:rPr>
              <a:t>ipsum</a:t>
            </a:r>
            <a:r>
              <a:rPr lang="en-US" sz="2133" dirty="0">
                <a:solidFill>
                  <a:srgbClr val="FFFFFF"/>
                </a:solidFill>
              </a:rPr>
              <a:t> </a:t>
            </a:r>
            <a:br>
              <a:rPr lang="en-US" sz="2133" dirty="0">
                <a:solidFill>
                  <a:srgbClr val="FFFFFF"/>
                </a:solidFill>
              </a:rPr>
            </a:br>
            <a:r>
              <a:rPr lang="en-US" sz="2133" dirty="0">
                <a:solidFill>
                  <a:srgbClr val="FFFFFF"/>
                </a:solidFill>
              </a:rPr>
              <a:t>dolor ad minim </a:t>
            </a:r>
            <a:endParaRPr lang="en-US" sz="2133" dirty="0"/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4885128" y="3060049"/>
            <a:ext cx="2793955" cy="841248"/>
          </a:xfrm>
        </p:spPr>
        <p:txBody>
          <a:bodyPr/>
          <a:lstStyle>
            <a:lvl1pPr marL="0" indent="0">
              <a:buNone/>
              <a:defRPr sz="1867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 sz="2133" dirty="0">
                <a:solidFill>
                  <a:srgbClr val="FFFFFF"/>
                </a:solidFill>
              </a:rPr>
              <a:t>Sit </a:t>
            </a:r>
            <a:r>
              <a:rPr lang="en-US" sz="2133" dirty="0" err="1">
                <a:solidFill>
                  <a:srgbClr val="FFFFFF"/>
                </a:solidFill>
              </a:rPr>
              <a:t>amet</a:t>
            </a:r>
            <a:r>
              <a:rPr lang="en-US" sz="2133" dirty="0">
                <a:solidFill>
                  <a:srgbClr val="FFFFFF"/>
                </a:solidFill>
              </a:rPr>
              <a:t>, </a:t>
            </a:r>
            <a:r>
              <a:rPr lang="en-US" sz="2133" dirty="0" err="1">
                <a:solidFill>
                  <a:srgbClr val="FFFFFF"/>
                </a:solidFill>
              </a:rPr>
              <a:t>consectetur</a:t>
            </a:r>
            <a:br>
              <a:rPr lang="en-US" sz="2133" dirty="0"/>
            </a:br>
            <a:r>
              <a:rPr lang="en-US" sz="2133" dirty="0" err="1">
                <a:solidFill>
                  <a:srgbClr val="FFFFFF"/>
                </a:solidFill>
              </a:rPr>
              <a:t>adipiscing</a:t>
            </a:r>
            <a:r>
              <a:rPr lang="en-US" sz="2133" dirty="0">
                <a:solidFill>
                  <a:srgbClr val="FFFFFF"/>
                </a:solidFill>
              </a:rPr>
              <a:t> </a:t>
            </a:r>
            <a:r>
              <a:rPr lang="en-US" sz="2133" dirty="0" err="1">
                <a:solidFill>
                  <a:srgbClr val="FFFFFF"/>
                </a:solidFill>
              </a:rPr>
              <a:t>elit</a:t>
            </a:r>
            <a:endParaRPr lang="en-US" sz="2133" dirty="0">
              <a:solidFill>
                <a:srgbClr val="FFFFFF"/>
              </a:solidFill>
            </a:endParaRP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8061048" y="3060049"/>
            <a:ext cx="2793953" cy="841248"/>
          </a:xfrm>
        </p:spPr>
        <p:txBody>
          <a:bodyPr/>
          <a:lstStyle>
            <a:lvl1pPr marL="0" indent="0">
              <a:buNone/>
              <a:defRPr sz="1867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 sz="2133" dirty="0" err="1">
                <a:solidFill>
                  <a:srgbClr val="FFFFFF"/>
                </a:solidFill>
              </a:rPr>
              <a:t>Lorem</a:t>
            </a:r>
            <a:r>
              <a:rPr lang="en-US" sz="2133" dirty="0">
                <a:solidFill>
                  <a:srgbClr val="FFFFFF"/>
                </a:solidFill>
              </a:rPr>
              <a:t> </a:t>
            </a:r>
            <a:r>
              <a:rPr lang="en-US" sz="2133" dirty="0" err="1">
                <a:solidFill>
                  <a:srgbClr val="FFFFFF"/>
                </a:solidFill>
              </a:rPr>
              <a:t>ipsum</a:t>
            </a:r>
            <a:r>
              <a:rPr lang="en-US" sz="2133" dirty="0">
                <a:solidFill>
                  <a:srgbClr val="FFFFFF"/>
                </a:solidFill>
              </a:rPr>
              <a:t> </a:t>
            </a:r>
            <a:br>
              <a:rPr lang="en-US" sz="2133" dirty="0">
                <a:solidFill>
                  <a:srgbClr val="FFFFFF"/>
                </a:solidFill>
              </a:rPr>
            </a:br>
            <a:r>
              <a:rPr lang="en-US" sz="2133" dirty="0">
                <a:solidFill>
                  <a:srgbClr val="FFFFFF"/>
                </a:solidFill>
              </a:rPr>
              <a:t>dolor ad minim </a:t>
            </a:r>
            <a:endParaRPr lang="en-US" sz="2133" dirty="0"/>
          </a:p>
        </p:txBody>
      </p:sp>
    </p:spTree>
    <p:extLst>
      <p:ext uri="{BB962C8B-B14F-4D97-AF65-F5344CB8AC3E}">
        <p14:creationId xmlns:p14="http://schemas.microsoft.com/office/powerpoint/2010/main" val="854403089"/>
      </p:ext>
    </p:extLst>
  </p:cSld>
  <p:clrMapOvr>
    <a:masterClrMapping/>
  </p:clrMapOvr>
  <p:transition spd="med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Head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33725550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Headshot 6-Up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icture Placeholder 3"/>
          <p:cNvSpPr>
            <a:spLocks noGrp="1" noChangeAspect="1"/>
          </p:cNvSpPr>
          <p:nvPr>
            <p:ph type="pic" sz="quarter" idx="25"/>
          </p:nvPr>
        </p:nvSpPr>
        <p:spPr>
          <a:xfrm>
            <a:off x="5327491" y="1064645"/>
            <a:ext cx="1537019" cy="1535737"/>
          </a:xfrm>
          <a:prstGeom prst="rect">
            <a:avLst/>
          </a:prstGeom>
          <a:solidFill>
            <a:srgbClr val="E9EEF3"/>
          </a:solidFill>
        </p:spPr>
        <p:txBody>
          <a:bodyPr rIns="0" anchor="ctr"/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56" name="Text Placeholder 2"/>
          <p:cNvSpPr>
            <a:spLocks noGrp="1"/>
          </p:cNvSpPr>
          <p:nvPr>
            <p:ph type="body" sz="quarter" idx="40" hasCustomPrompt="1"/>
          </p:nvPr>
        </p:nvSpPr>
        <p:spPr>
          <a:xfrm>
            <a:off x="4280172" y="2697251"/>
            <a:ext cx="3744067" cy="392309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aseline="0">
                <a:solidFill>
                  <a:srgbClr val="000000"/>
                </a:solidFill>
                <a:latin typeface="+mj-lt"/>
              </a:defRPr>
            </a:lvl1pPr>
            <a:lvl2pPr marL="0" indent="0" algn="ctr">
              <a:spcBef>
                <a:spcPts val="1067"/>
              </a:spcBef>
              <a:spcAft>
                <a:spcPts val="1067"/>
              </a:spcAft>
              <a:buNone/>
              <a:defRPr>
                <a:solidFill>
                  <a:srgbClr val="2360D6"/>
                </a:solidFill>
              </a:defRPr>
            </a:lvl2pPr>
            <a:lvl3pPr marL="0" indent="0" algn="ctr">
              <a:spcBef>
                <a:spcPts val="1067"/>
              </a:spcBef>
              <a:spcAft>
                <a:spcPts val="1067"/>
              </a:spcAft>
              <a:buNone/>
              <a:defRPr>
                <a:solidFill>
                  <a:srgbClr val="687F85"/>
                </a:solidFill>
              </a:defRPr>
            </a:lvl3pPr>
            <a:lvl4pPr marL="0" indent="0" algn="ctr">
              <a:buNone/>
              <a:defRPr/>
            </a:lvl4pPr>
            <a:lvl5pPr marL="0" indent="0" algn="ctr">
              <a:buNone/>
              <a:defRPr/>
            </a:lvl5pPr>
          </a:lstStyle>
          <a:p>
            <a:pPr lvl="0"/>
            <a:r>
              <a:rPr lang="en-US"/>
              <a:t>Full name</a:t>
            </a:r>
            <a:endParaRPr lang="en-US" dirty="0"/>
          </a:p>
        </p:txBody>
      </p:sp>
      <p:sp>
        <p:nvSpPr>
          <p:cNvPr id="57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4280171" y="3059057"/>
            <a:ext cx="3744068" cy="879227"/>
          </a:xfrm>
        </p:spPr>
        <p:txBody>
          <a:bodyPr lIns="0" rIns="0"/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sz="1600">
                <a:solidFill>
                  <a:srgbClr val="636D78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Job title</a:t>
            </a:r>
            <a:br>
              <a:rPr lang="en-US" dirty="0"/>
            </a:br>
            <a:r>
              <a:rPr lang="en-US" dirty="0"/>
              <a:t>Company name</a:t>
            </a:r>
          </a:p>
        </p:txBody>
      </p:sp>
      <p:sp>
        <p:nvSpPr>
          <p:cNvPr id="66" name="Picture Placeholder 3"/>
          <p:cNvSpPr>
            <a:spLocks noGrp="1" noChangeAspect="1"/>
          </p:cNvSpPr>
          <p:nvPr>
            <p:ph type="pic" sz="quarter" idx="48"/>
          </p:nvPr>
        </p:nvSpPr>
        <p:spPr>
          <a:xfrm>
            <a:off x="9192387" y="1064645"/>
            <a:ext cx="1537019" cy="1535737"/>
          </a:xfrm>
          <a:prstGeom prst="rect">
            <a:avLst/>
          </a:prstGeom>
          <a:solidFill>
            <a:srgbClr val="E9EEF3"/>
          </a:solidFill>
        </p:spPr>
        <p:txBody>
          <a:bodyPr rIns="0" anchor="ctr"/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7" name="Text Placeholder 2"/>
          <p:cNvSpPr>
            <a:spLocks noGrp="1"/>
          </p:cNvSpPr>
          <p:nvPr>
            <p:ph type="body" sz="quarter" idx="49" hasCustomPrompt="1"/>
          </p:nvPr>
        </p:nvSpPr>
        <p:spPr>
          <a:xfrm>
            <a:off x="8145068" y="2697251"/>
            <a:ext cx="3744067" cy="392309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aseline="0">
                <a:solidFill>
                  <a:srgbClr val="000000"/>
                </a:solidFill>
                <a:latin typeface="+mj-lt"/>
              </a:defRPr>
            </a:lvl1pPr>
            <a:lvl2pPr marL="0" indent="0" algn="ctr">
              <a:spcBef>
                <a:spcPts val="1067"/>
              </a:spcBef>
              <a:spcAft>
                <a:spcPts val="1067"/>
              </a:spcAft>
              <a:buNone/>
              <a:defRPr>
                <a:solidFill>
                  <a:srgbClr val="2360D6"/>
                </a:solidFill>
              </a:defRPr>
            </a:lvl2pPr>
            <a:lvl3pPr marL="0" indent="0" algn="ctr">
              <a:spcBef>
                <a:spcPts val="1067"/>
              </a:spcBef>
              <a:spcAft>
                <a:spcPts val="1067"/>
              </a:spcAft>
              <a:buNone/>
              <a:defRPr>
                <a:solidFill>
                  <a:srgbClr val="687F85"/>
                </a:solidFill>
              </a:defRPr>
            </a:lvl3pPr>
            <a:lvl4pPr marL="0" indent="0" algn="ctr">
              <a:buNone/>
              <a:defRPr/>
            </a:lvl4pPr>
            <a:lvl5pPr marL="0" indent="0" algn="ctr">
              <a:buNone/>
              <a:defRPr/>
            </a:lvl5pPr>
          </a:lstStyle>
          <a:p>
            <a:pPr lvl="0"/>
            <a:r>
              <a:rPr lang="en-US"/>
              <a:t>Full name</a:t>
            </a:r>
            <a:endParaRPr lang="en-US" dirty="0"/>
          </a:p>
        </p:txBody>
      </p:sp>
      <p:sp>
        <p:nvSpPr>
          <p:cNvPr id="68" name="Text Placeholder 4"/>
          <p:cNvSpPr>
            <a:spLocks noGrp="1"/>
          </p:cNvSpPr>
          <p:nvPr>
            <p:ph type="body" sz="quarter" idx="50" hasCustomPrompt="1"/>
          </p:nvPr>
        </p:nvSpPr>
        <p:spPr>
          <a:xfrm>
            <a:off x="8145067" y="3059057"/>
            <a:ext cx="3744068" cy="879227"/>
          </a:xfrm>
        </p:spPr>
        <p:txBody>
          <a:bodyPr lIns="0" rIns="0"/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sz="1600">
                <a:solidFill>
                  <a:srgbClr val="636D78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Job title</a:t>
            </a:r>
            <a:br>
              <a:rPr lang="en-US" dirty="0"/>
            </a:br>
            <a:r>
              <a:rPr lang="en-US" dirty="0"/>
              <a:t>Company name</a:t>
            </a:r>
          </a:p>
        </p:txBody>
      </p:sp>
      <p:sp>
        <p:nvSpPr>
          <p:cNvPr id="69" name="Picture Placeholder 3"/>
          <p:cNvSpPr>
            <a:spLocks noGrp="1" noChangeAspect="1"/>
          </p:cNvSpPr>
          <p:nvPr>
            <p:ph type="pic" sz="quarter" idx="51"/>
          </p:nvPr>
        </p:nvSpPr>
        <p:spPr>
          <a:xfrm>
            <a:off x="5327491" y="3964041"/>
            <a:ext cx="1537019" cy="1535737"/>
          </a:xfrm>
          <a:prstGeom prst="rect">
            <a:avLst/>
          </a:prstGeom>
          <a:solidFill>
            <a:srgbClr val="E9EEF3"/>
          </a:solidFill>
        </p:spPr>
        <p:txBody>
          <a:bodyPr rIns="0" anchor="ctr"/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70" name="Text Placeholder 2"/>
          <p:cNvSpPr>
            <a:spLocks noGrp="1"/>
          </p:cNvSpPr>
          <p:nvPr>
            <p:ph type="body" sz="quarter" idx="52" hasCustomPrompt="1"/>
          </p:nvPr>
        </p:nvSpPr>
        <p:spPr>
          <a:xfrm>
            <a:off x="4280172" y="5596647"/>
            <a:ext cx="3744067" cy="392309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aseline="0">
                <a:solidFill>
                  <a:srgbClr val="000000"/>
                </a:solidFill>
                <a:latin typeface="+mj-lt"/>
              </a:defRPr>
            </a:lvl1pPr>
            <a:lvl2pPr marL="0" indent="0" algn="ctr">
              <a:spcBef>
                <a:spcPts val="1067"/>
              </a:spcBef>
              <a:spcAft>
                <a:spcPts val="1067"/>
              </a:spcAft>
              <a:buNone/>
              <a:defRPr>
                <a:solidFill>
                  <a:srgbClr val="2360D6"/>
                </a:solidFill>
              </a:defRPr>
            </a:lvl2pPr>
            <a:lvl3pPr marL="0" indent="0" algn="ctr">
              <a:spcBef>
                <a:spcPts val="1067"/>
              </a:spcBef>
              <a:spcAft>
                <a:spcPts val="1067"/>
              </a:spcAft>
              <a:buNone/>
              <a:defRPr>
                <a:solidFill>
                  <a:srgbClr val="687F85"/>
                </a:solidFill>
              </a:defRPr>
            </a:lvl3pPr>
            <a:lvl4pPr marL="0" indent="0" algn="ctr">
              <a:buNone/>
              <a:defRPr/>
            </a:lvl4pPr>
            <a:lvl5pPr marL="0" indent="0" algn="ctr">
              <a:buNone/>
              <a:defRPr/>
            </a:lvl5pPr>
          </a:lstStyle>
          <a:p>
            <a:pPr lvl="0"/>
            <a:r>
              <a:rPr lang="en-US"/>
              <a:t>Full name</a:t>
            </a:r>
            <a:endParaRPr lang="en-US" dirty="0"/>
          </a:p>
        </p:txBody>
      </p:sp>
      <p:sp>
        <p:nvSpPr>
          <p:cNvPr id="71" name="Text Placeholder 4"/>
          <p:cNvSpPr>
            <a:spLocks noGrp="1"/>
          </p:cNvSpPr>
          <p:nvPr>
            <p:ph type="body" sz="quarter" idx="53" hasCustomPrompt="1"/>
          </p:nvPr>
        </p:nvSpPr>
        <p:spPr>
          <a:xfrm>
            <a:off x="4280171" y="5958453"/>
            <a:ext cx="3744068" cy="879227"/>
          </a:xfrm>
        </p:spPr>
        <p:txBody>
          <a:bodyPr lIns="0" rIns="0"/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sz="1600">
                <a:solidFill>
                  <a:srgbClr val="636D78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Job title</a:t>
            </a:r>
            <a:br>
              <a:rPr lang="en-US" dirty="0"/>
            </a:br>
            <a:r>
              <a:rPr lang="en-US" dirty="0"/>
              <a:t>Company name</a:t>
            </a:r>
          </a:p>
        </p:txBody>
      </p:sp>
      <p:sp>
        <p:nvSpPr>
          <p:cNvPr id="72" name="Picture Placeholder 3"/>
          <p:cNvSpPr>
            <a:spLocks noGrp="1" noChangeAspect="1"/>
          </p:cNvSpPr>
          <p:nvPr>
            <p:ph type="pic" sz="quarter" idx="54"/>
          </p:nvPr>
        </p:nvSpPr>
        <p:spPr>
          <a:xfrm>
            <a:off x="9192387" y="3964041"/>
            <a:ext cx="1537019" cy="1535737"/>
          </a:xfrm>
          <a:prstGeom prst="rect">
            <a:avLst/>
          </a:prstGeom>
          <a:solidFill>
            <a:srgbClr val="E9EEF3"/>
          </a:solidFill>
        </p:spPr>
        <p:txBody>
          <a:bodyPr rIns="0" anchor="ctr"/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73" name="Text Placeholder 2"/>
          <p:cNvSpPr>
            <a:spLocks noGrp="1"/>
          </p:cNvSpPr>
          <p:nvPr>
            <p:ph type="body" sz="quarter" idx="55" hasCustomPrompt="1"/>
          </p:nvPr>
        </p:nvSpPr>
        <p:spPr>
          <a:xfrm>
            <a:off x="8145068" y="5596647"/>
            <a:ext cx="3744067" cy="392309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aseline="0">
                <a:solidFill>
                  <a:srgbClr val="000000"/>
                </a:solidFill>
                <a:latin typeface="+mj-lt"/>
              </a:defRPr>
            </a:lvl1pPr>
            <a:lvl2pPr marL="0" indent="0" algn="ctr">
              <a:spcBef>
                <a:spcPts val="1067"/>
              </a:spcBef>
              <a:spcAft>
                <a:spcPts val="1067"/>
              </a:spcAft>
              <a:buNone/>
              <a:defRPr>
                <a:solidFill>
                  <a:srgbClr val="2360D6"/>
                </a:solidFill>
              </a:defRPr>
            </a:lvl2pPr>
            <a:lvl3pPr marL="0" indent="0" algn="ctr">
              <a:spcBef>
                <a:spcPts val="1067"/>
              </a:spcBef>
              <a:spcAft>
                <a:spcPts val="1067"/>
              </a:spcAft>
              <a:buNone/>
              <a:defRPr>
                <a:solidFill>
                  <a:srgbClr val="687F85"/>
                </a:solidFill>
              </a:defRPr>
            </a:lvl3pPr>
            <a:lvl4pPr marL="0" indent="0" algn="ctr">
              <a:buNone/>
              <a:defRPr/>
            </a:lvl4pPr>
            <a:lvl5pPr marL="0" indent="0" algn="ctr">
              <a:buNone/>
              <a:defRPr/>
            </a:lvl5pPr>
          </a:lstStyle>
          <a:p>
            <a:pPr lvl="0"/>
            <a:r>
              <a:rPr lang="en-US" dirty="0"/>
              <a:t>Full name</a:t>
            </a:r>
          </a:p>
        </p:txBody>
      </p:sp>
      <p:sp>
        <p:nvSpPr>
          <p:cNvPr id="74" name="Text Placeholder 4"/>
          <p:cNvSpPr>
            <a:spLocks noGrp="1"/>
          </p:cNvSpPr>
          <p:nvPr>
            <p:ph type="body" sz="quarter" idx="56" hasCustomPrompt="1"/>
          </p:nvPr>
        </p:nvSpPr>
        <p:spPr>
          <a:xfrm>
            <a:off x="8145067" y="5958453"/>
            <a:ext cx="3744068" cy="879227"/>
          </a:xfrm>
        </p:spPr>
        <p:txBody>
          <a:bodyPr lIns="0" rIns="91440"/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sz="1600">
                <a:solidFill>
                  <a:srgbClr val="636D78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Job title</a:t>
            </a:r>
            <a:br>
              <a:rPr lang="en-US" dirty="0"/>
            </a:br>
            <a:r>
              <a:rPr lang="en-US" dirty="0"/>
              <a:t>Company name</a:t>
            </a:r>
          </a:p>
        </p:txBody>
      </p:sp>
      <p:sp>
        <p:nvSpPr>
          <p:cNvPr id="75" name="Picture Placeholder 3"/>
          <p:cNvSpPr>
            <a:spLocks noGrp="1" noChangeAspect="1"/>
          </p:cNvSpPr>
          <p:nvPr>
            <p:ph type="pic" sz="quarter" idx="57"/>
          </p:nvPr>
        </p:nvSpPr>
        <p:spPr>
          <a:xfrm>
            <a:off x="1369413" y="1064645"/>
            <a:ext cx="1537019" cy="1535737"/>
          </a:xfrm>
          <a:prstGeom prst="rect">
            <a:avLst/>
          </a:prstGeom>
          <a:solidFill>
            <a:srgbClr val="E9EEF3"/>
          </a:solidFill>
        </p:spPr>
        <p:txBody>
          <a:bodyPr rIns="0" anchor="ctr"/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76" name="Text Placeholder 2"/>
          <p:cNvSpPr>
            <a:spLocks noGrp="1"/>
          </p:cNvSpPr>
          <p:nvPr>
            <p:ph type="body" sz="quarter" idx="58" hasCustomPrompt="1"/>
          </p:nvPr>
        </p:nvSpPr>
        <p:spPr>
          <a:xfrm>
            <a:off x="322095" y="2697251"/>
            <a:ext cx="3744067" cy="392309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aseline="0">
                <a:solidFill>
                  <a:srgbClr val="000000"/>
                </a:solidFill>
                <a:latin typeface="+mj-lt"/>
              </a:defRPr>
            </a:lvl1pPr>
            <a:lvl2pPr marL="0" indent="0" algn="ctr">
              <a:spcBef>
                <a:spcPts val="1067"/>
              </a:spcBef>
              <a:spcAft>
                <a:spcPts val="1067"/>
              </a:spcAft>
              <a:buNone/>
              <a:defRPr>
                <a:solidFill>
                  <a:srgbClr val="2360D6"/>
                </a:solidFill>
              </a:defRPr>
            </a:lvl2pPr>
            <a:lvl3pPr marL="0" indent="0" algn="ctr">
              <a:spcBef>
                <a:spcPts val="1067"/>
              </a:spcBef>
              <a:spcAft>
                <a:spcPts val="1067"/>
              </a:spcAft>
              <a:buNone/>
              <a:defRPr>
                <a:solidFill>
                  <a:srgbClr val="687F85"/>
                </a:solidFill>
              </a:defRPr>
            </a:lvl3pPr>
            <a:lvl4pPr marL="0" indent="0" algn="ctr">
              <a:buNone/>
              <a:defRPr/>
            </a:lvl4pPr>
            <a:lvl5pPr marL="0" indent="0" algn="ctr">
              <a:buNone/>
              <a:defRPr/>
            </a:lvl5pPr>
          </a:lstStyle>
          <a:p>
            <a:pPr lvl="0"/>
            <a:r>
              <a:rPr lang="en-US" dirty="0"/>
              <a:t>Full name</a:t>
            </a:r>
          </a:p>
        </p:txBody>
      </p:sp>
      <p:sp>
        <p:nvSpPr>
          <p:cNvPr id="77" name="Text Placeholder 4"/>
          <p:cNvSpPr>
            <a:spLocks noGrp="1"/>
          </p:cNvSpPr>
          <p:nvPr>
            <p:ph type="body" sz="quarter" idx="59" hasCustomPrompt="1"/>
          </p:nvPr>
        </p:nvSpPr>
        <p:spPr>
          <a:xfrm>
            <a:off x="322094" y="3059057"/>
            <a:ext cx="3744068" cy="879227"/>
          </a:xfrm>
        </p:spPr>
        <p:txBody>
          <a:bodyPr lIns="0" rIns="0"/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sz="1600">
                <a:solidFill>
                  <a:srgbClr val="636D78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Job title</a:t>
            </a:r>
            <a:br>
              <a:rPr lang="en-US" dirty="0"/>
            </a:br>
            <a:r>
              <a:rPr lang="en-US" dirty="0"/>
              <a:t>Company name</a:t>
            </a:r>
          </a:p>
        </p:txBody>
      </p:sp>
      <p:sp>
        <p:nvSpPr>
          <p:cNvPr id="78" name="Picture Placeholder 3"/>
          <p:cNvSpPr>
            <a:spLocks noGrp="1" noChangeAspect="1"/>
          </p:cNvSpPr>
          <p:nvPr>
            <p:ph type="pic" sz="quarter" idx="60"/>
          </p:nvPr>
        </p:nvSpPr>
        <p:spPr>
          <a:xfrm>
            <a:off x="1369413" y="3964041"/>
            <a:ext cx="1537019" cy="1535737"/>
          </a:xfrm>
          <a:prstGeom prst="rect">
            <a:avLst/>
          </a:prstGeom>
          <a:solidFill>
            <a:srgbClr val="E9EEF3"/>
          </a:solidFill>
        </p:spPr>
        <p:txBody>
          <a:bodyPr rIns="0" anchor="ctr"/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79" name="Text Placeholder 2"/>
          <p:cNvSpPr>
            <a:spLocks noGrp="1"/>
          </p:cNvSpPr>
          <p:nvPr>
            <p:ph type="body" sz="quarter" idx="61" hasCustomPrompt="1"/>
          </p:nvPr>
        </p:nvSpPr>
        <p:spPr>
          <a:xfrm>
            <a:off x="322095" y="5596647"/>
            <a:ext cx="3744067" cy="392309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aseline="0">
                <a:solidFill>
                  <a:srgbClr val="000000"/>
                </a:solidFill>
                <a:latin typeface="+mj-lt"/>
              </a:defRPr>
            </a:lvl1pPr>
            <a:lvl2pPr marL="0" indent="0" algn="ctr">
              <a:spcBef>
                <a:spcPts val="1067"/>
              </a:spcBef>
              <a:spcAft>
                <a:spcPts val="1067"/>
              </a:spcAft>
              <a:buNone/>
              <a:defRPr>
                <a:solidFill>
                  <a:srgbClr val="2360D6"/>
                </a:solidFill>
              </a:defRPr>
            </a:lvl2pPr>
            <a:lvl3pPr marL="0" indent="0" algn="ctr">
              <a:spcBef>
                <a:spcPts val="1067"/>
              </a:spcBef>
              <a:spcAft>
                <a:spcPts val="1067"/>
              </a:spcAft>
              <a:buNone/>
              <a:defRPr>
                <a:solidFill>
                  <a:srgbClr val="687F85"/>
                </a:solidFill>
              </a:defRPr>
            </a:lvl3pPr>
            <a:lvl4pPr marL="0" indent="0" algn="ctr">
              <a:buNone/>
              <a:defRPr/>
            </a:lvl4pPr>
            <a:lvl5pPr marL="0" indent="0" algn="ctr">
              <a:buNone/>
              <a:defRPr/>
            </a:lvl5pPr>
          </a:lstStyle>
          <a:p>
            <a:pPr lvl="0"/>
            <a:r>
              <a:rPr lang="en-US" dirty="0"/>
              <a:t>Full name</a:t>
            </a:r>
          </a:p>
        </p:txBody>
      </p:sp>
      <p:sp>
        <p:nvSpPr>
          <p:cNvPr id="80" name="Text Placeholder 4"/>
          <p:cNvSpPr>
            <a:spLocks noGrp="1"/>
          </p:cNvSpPr>
          <p:nvPr>
            <p:ph type="body" sz="quarter" idx="62" hasCustomPrompt="1"/>
          </p:nvPr>
        </p:nvSpPr>
        <p:spPr>
          <a:xfrm>
            <a:off x="322094" y="5958453"/>
            <a:ext cx="3744068" cy="879227"/>
          </a:xfrm>
        </p:spPr>
        <p:txBody>
          <a:bodyPr lIns="0" rIns="0"/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sz="1600">
                <a:solidFill>
                  <a:srgbClr val="636D78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Job title</a:t>
            </a:r>
            <a:br>
              <a:rPr lang="en-US" dirty="0"/>
            </a:br>
            <a:r>
              <a:rPr lang="en-US" dirty="0"/>
              <a:t>Company name</a:t>
            </a:r>
          </a:p>
        </p:txBody>
      </p:sp>
    </p:spTree>
    <p:extLst>
      <p:ext uri="{BB962C8B-B14F-4D97-AF65-F5344CB8AC3E}">
        <p14:creationId xmlns:p14="http://schemas.microsoft.com/office/powerpoint/2010/main" val="157390947"/>
      </p:ext>
    </p:extLst>
  </p:cSld>
  <p:clrMapOvr>
    <a:masterClrMapping/>
  </p:clrMapOvr>
  <p:transition spd="med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Head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91"/>
          <p:cNvSpPr>
            <a:spLocks noGrp="1"/>
          </p:cNvSpPr>
          <p:nvPr>
            <p:ph type="title" hasCustomPrompt="1"/>
          </p:nvPr>
        </p:nvSpPr>
        <p:spPr>
          <a:xfrm>
            <a:off x="609600" y="2857500"/>
            <a:ext cx="10972800" cy="1143000"/>
          </a:xfrm>
          <a:prstGeom prst="rect">
            <a:avLst/>
          </a:prstGeom>
        </p:spPr>
        <p:txBody>
          <a:bodyPr rIns="0" anchor="ctr"/>
          <a:lstStyle>
            <a:lvl1pPr algn="ctr" defTabSz="304792">
              <a:lnSpc>
                <a:spcPct val="90000"/>
              </a:lnSpc>
              <a:spcBef>
                <a:spcPts val="2251"/>
              </a:spcBef>
              <a:defRPr spc="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Transition slide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94677237"/>
      </p:ext>
    </p:extLst>
  </p:cSld>
  <p:clrMapOvr>
    <a:masterClrMapping/>
  </p:clrMapOvr>
  <p:transition spd="med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Header only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91"/>
          <p:cNvSpPr>
            <a:spLocks noGrp="1"/>
          </p:cNvSpPr>
          <p:nvPr>
            <p:ph type="title" hasCustomPrompt="1"/>
          </p:nvPr>
        </p:nvSpPr>
        <p:spPr>
          <a:xfrm>
            <a:off x="609600" y="2857500"/>
            <a:ext cx="10972800" cy="1143000"/>
          </a:xfrm>
          <a:prstGeom prst="rect">
            <a:avLst/>
          </a:prstGeom>
        </p:spPr>
        <p:txBody>
          <a:bodyPr rIns="0" anchor="ctr"/>
          <a:lstStyle>
            <a:lvl1pPr algn="ctr" defTabSz="304792">
              <a:lnSpc>
                <a:spcPct val="100000"/>
              </a:lnSpc>
              <a:spcBef>
                <a:spcPts val="2251"/>
              </a:spcBef>
              <a:defRPr spc="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Summary/key point slide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24837162"/>
      </p:ext>
    </p:extLst>
  </p:cSld>
  <p:clrMapOvr>
    <a:masterClrMapping/>
  </p:clrMapOvr>
  <p:transition spd="med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1_Blank Nav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16x9-background.jpg" descr="16x9-background.jpg"/>
          <p:cNvPicPr>
            <a:picLocks noChangeAspect="1"/>
          </p:cNvPicPr>
          <p:nvPr userDrawn="1"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869"/>
            <a:ext cx="12191612" cy="685713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73811647"/>
      </p:ext>
    </p:extLst>
  </p:cSld>
  <p:clrMapOvr>
    <a:masterClrMapping/>
  </p:clrMapOvr>
  <p:transition spd="med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losing: Thank you">
    <p:bg>
      <p:bgPr>
        <a:solidFill>
          <a:srgbClr val="0061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>
            <a:spLocks noGrp="1"/>
          </p:cNvSpPr>
          <p:nvPr>
            <p:ph type="title" hasCustomPrompt="1"/>
          </p:nvPr>
        </p:nvSpPr>
        <p:spPr>
          <a:xfrm>
            <a:off x="1981072" y="2231368"/>
            <a:ext cx="8229600" cy="2048025"/>
          </a:xfrm>
          <a:prstGeom prst="rect">
            <a:avLst/>
          </a:prstGeom>
        </p:spPr>
        <p:txBody>
          <a:bodyPr lIns="228600" anchor="ctr"/>
          <a:lstStyle>
            <a:lvl1pPr algn="ctr">
              <a:lnSpc>
                <a:spcPct val="100000"/>
              </a:lnSpc>
              <a:defRPr sz="40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Thank you</a:t>
            </a:r>
            <a:endParaRPr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1981328" y="5037933"/>
            <a:ext cx="8229345" cy="1235868"/>
          </a:xfrm>
        </p:spPr>
        <p:txBody>
          <a:bodyPr lIns="228600"/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kumimoji="0" lang="en-US" sz="18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BrownStd-Light"/>
              </a:defRPr>
            </a:lvl1pPr>
          </a:lstStyle>
          <a:p>
            <a:pPr lvl="0"/>
            <a:r>
              <a:rPr lang="en-US" dirty="0"/>
              <a:t>Full name </a:t>
            </a:r>
            <a:br>
              <a:rPr lang="en-US" dirty="0"/>
            </a:br>
            <a:r>
              <a:rPr lang="en-US" dirty="0"/>
              <a:t>Contact info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577052" y="1091373"/>
            <a:ext cx="1037640" cy="559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495321"/>
      </p:ext>
    </p:extLst>
  </p:cSld>
  <p:clrMapOvr>
    <a:masterClrMapping/>
  </p:clrMapOvr>
  <p:transition spd="med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89525137"/>
      </p:ext>
    </p:extLst>
  </p:cSld>
  <p:clrMapOvr>
    <a:masterClrMapping/>
  </p:clrMapOvr>
  <p:transition spd="med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eadline/Subhead w/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able Placeholder 4"/>
          <p:cNvSpPr>
            <a:spLocks noGrp="1"/>
          </p:cNvSpPr>
          <p:nvPr>
            <p:ph type="tbl" sz="quarter" idx="12"/>
          </p:nvPr>
        </p:nvSpPr>
        <p:spPr>
          <a:xfrm>
            <a:off x="609600" y="2566779"/>
            <a:ext cx="10972800" cy="3557575"/>
          </a:xfrm>
        </p:spPr>
        <p:txBody>
          <a:bodyPr lIns="228600" rIns="228600" anchor="t"/>
          <a:lstStyle>
            <a:lvl1pPr>
              <a:defRPr lang="en-US" dirty="0"/>
            </a:lvl1pPr>
          </a:lstStyle>
          <a:p>
            <a:pPr marL="0" lvl="0" indent="0">
              <a:buNone/>
            </a:pPr>
            <a:endParaRPr lang="en-US" dirty="0"/>
          </a:p>
        </p:txBody>
      </p:sp>
      <p:sp>
        <p:nvSpPr>
          <p:cNvPr id="7" name="Shape 53"/>
          <p:cNvSpPr>
            <a:spLocks noGrp="1"/>
          </p:cNvSpPr>
          <p:nvPr>
            <p:ph type="title" hasCustomPrompt="1"/>
          </p:nvPr>
        </p:nvSpPr>
        <p:spPr>
          <a:xfrm>
            <a:off x="609600" y="897440"/>
            <a:ext cx="10972800" cy="546732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3200">
                <a:solidFill>
                  <a:srgbClr val="171F25"/>
                </a:solidFill>
              </a:defRPr>
            </a:lvl1pPr>
          </a:lstStyle>
          <a:p>
            <a:r>
              <a:rPr lang="en-US" sz="3200" dirty="0"/>
              <a:t>Slide title, </a:t>
            </a:r>
            <a:r>
              <a:rPr lang="en-US" sz="3200" dirty="0" err="1"/>
              <a:t>Lato</a:t>
            </a:r>
            <a:r>
              <a:rPr lang="en-US" sz="3200" dirty="0"/>
              <a:t> Light, 32 pt.</a:t>
            </a:r>
            <a:endParaRPr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612478" y="1432912"/>
            <a:ext cx="10972800" cy="500876"/>
          </a:xfrm>
        </p:spPr>
        <p:txBody>
          <a:bodyPr lIns="0" tIns="0" anchor="t"/>
          <a:lstStyle>
            <a:lvl1pPr marL="0" indent="0" algn="l">
              <a:buNone/>
              <a:def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61D5"/>
                </a:solidFill>
                <a:effectLst/>
                <a:uFillTx/>
                <a:latin typeface="+mn-lt"/>
                <a:ea typeface="Lato Light" charset="0"/>
                <a:cs typeface="Lato Light" charset="0"/>
                <a:sym typeface="BrownStd-Ligh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609600" y="6273800"/>
            <a:ext cx="10972800" cy="304800"/>
          </a:xfrm>
          <a:ln>
            <a:noFill/>
          </a:ln>
        </p:spPr>
        <p:txBody>
          <a:bodyPr/>
          <a:lstStyle>
            <a:lvl1pPr marL="0" indent="0" algn="l">
              <a:buNone/>
              <a:defRPr sz="1000">
                <a:solidFill>
                  <a:srgbClr val="636D78"/>
                </a:solidFill>
              </a:defRPr>
            </a:lvl1pPr>
            <a:lvl2pPr marL="0" indent="0" algn="l">
              <a:buNone/>
              <a:defRPr sz="1067"/>
            </a:lvl2pPr>
            <a:lvl3pPr marL="317492" indent="0" algn="l">
              <a:buNone/>
              <a:defRPr sz="1067"/>
            </a:lvl3pPr>
            <a:lvl4pPr marL="507987" indent="0" algn="l">
              <a:buNone/>
              <a:defRPr sz="1067"/>
            </a:lvl4pPr>
            <a:lvl5pPr marL="698483" indent="0" algn="l">
              <a:buNone/>
              <a:defRPr sz="1067"/>
            </a:lvl5pPr>
          </a:lstStyle>
          <a:p>
            <a:pPr lvl="0"/>
            <a:r>
              <a:rPr lang="en-US" dirty="0"/>
              <a:t>Source: Info here </a:t>
            </a:r>
          </a:p>
        </p:txBody>
      </p:sp>
    </p:spTree>
    <p:extLst>
      <p:ext uri="{BB962C8B-B14F-4D97-AF65-F5344CB8AC3E}">
        <p14:creationId xmlns:p14="http://schemas.microsoft.com/office/powerpoint/2010/main" val="548453452"/>
      </p:ext>
    </p:extLst>
  </p:cSld>
  <p:clrMapOvr>
    <a:masterClrMapping/>
  </p:clrMapOvr>
  <p:transition spd="med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Mobile Showca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Relay 4@3x.png" descr="Relay 4@3x.png"/>
          <p:cNvPicPr>
            <a:picLocks noChangeAspect="1"/>
          </p:cNvPicPr>
          <p:nvPr userDrawn="1"/>
        </p:nvPicPr>
        <p:blipFill>
          <a:blip r:embed="rId2">
            <a:extLst/>
          </a:blip>
          <a:srcRect t="7" b="7"/>
          <a:stretch>
            <a:fillRect/>
          </a:stretch>
        </p:blipFill>
        <p:spPr>
          <a:xfrm>
            <a:off x="3509630" y="1"/>
            <a:ext cx="10349124" cy="8466777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4301250" y="1466742"/>
            <a:ext cx="8784439" cy="5472873"/>
          </a:xfrm>
          <a:solidFill>
            <a:srgbClr val="4D4E4F"/>
          </a:solidFill>
        </p:spPr>
        <p:txBody>
          <a:bodyPr rIns="0" anchor="ctr"/>
          <a:lstStyle>
            <a:lvl1pPr marL="0" indent="0" algn="ctr">
              <a:lnSpc>
                <a:spcPct val="100000"/>
              </a:lnSpc>
              <a:buNone/>
              <a:defRPr/>
            </a:lvl1pPr>
          </a:lstStyle>
          <a:p>
            <a:endParaRPr lang="en-US"/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619354" y="1400562"/>
            <a:ext cx="3576452" cy="540748"/>
          </a:xfrm>
        </p:spPr>
        <p:txBody>
          <a:bodyPr lIns="0" tIns="0" anchor="t"/>
          <a:lstStyle>
            <a:lvl1pPr marL="0" indent="0" algn="l">
              <a:lnSpc>
                <a:spcPct val="100000"/>
              </a:lnSpc>
              <a:buNone/>
              <a:def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61D5"/>
                </a:solidFill>
                <a:effectLst/>
                <a:uFillTx/>
                <a:latin typeface="+mn-lt"/>
                <a:ea typeface="Lato Light" charset="0"/>
                <a:cs typeface="Lato Light" charset="0"/>
                <a:sym typeface="BrownStd-Ligh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609669" y="1696722"/>
            <a:ext cx="3586137" cy="1477785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3200">
                <a:solidFill>
                  <a:srgbClr val="151F26"/>
                </a:solidFill>
                <a:latin typeface="+mj-lt"/>
              </a:defRPr>
            </a:lvl1pPr>
          </a:lstStyle>
          <a:p>
            <a:pPr hangingPunct="1"/>
            <a:r>
              <a:rPr lang="en-US" dirty="0"/>
              <a:t>Slide title, </a:t>
            </a:r>
            <a:r>
              <a:rPr lang="en-US" dirty="0" err="1"/>
              <a:t>Lato</a:t>
            </a:r>
            <a:r>
              <a:rPr lang="en-US" dirty="0"/>
              <a:t> Light, 32 pt.</a:t>
            </a:r>
          </a:p>
        </p:txBody>
      </p:sp>
      <p:sp>
        <p:nvSpPr>
          <p:cNvPr id="11" name="Shape 54"/>
          <p:cNvSpPr>
            <a:spLocks noGrp="1"/>
          </p:cNvSpPr>
          <p:nvPr>
            <p:ph type="body" idx="1" hasCustomPrompt="1"/>
          </p:nvPr>
        </p:nvSpPr>
        <p:spPr>
          <a:xfrm>
            <a:off x="609601" y="3174506"/>
            <a:ext cx="3576452" cy="3388591"/>
          </a:xfrm>
          <a:prstGeom prst="rect">
            <a:avLst/>
          </a:prstGeom>
        </p:spPr>
        <p:txBody>
          <a:bodyPr lIns="0" anchor="t"/>
          <a:lstStyle>
            <a:lvl1pPr marL="0" indent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Tx/>
              <a:buNone/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Bold"/>
              </a:defRPr>
            </a:lvl1pPr>
            <a:lvl2pPr marL="304792" indent="-304792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SzPct val="100000"/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2pPr>
            <a:lvl3pPr marL="457200" indent="-2286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SzPct val="100000"/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3pPr>
            <a:lvl4pPr marL="914377" indent="-304792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4pPr>
            <a:lvl5pPr marL="1219170" indent="-304792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5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</p:txBody>
      </p:sp>
    </p:spTree>
    <p:extLst>
      <p:ext uri="{BB962C8B-B14F-4D97-AF65-F5344CB8AC3E}">
        <p14:creationId xmlns:p14="http://schemas.microsoft.com/office/powerpoint/2010/main" val="3543568637"/>
      </p:ext>
    </p:extLst>
  </p:cSld>
  <p:clrMapOvr>
    <a:masterClrMapping/>
  </p:clrMapOvr>
  <p:transition spd="med"/>
  <p:extLst mod="1"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peaker Headshot 3-Up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3"/>
          <p:cNvSpPr>
            <a:spLocks noGrp="1" noChangeAspect="1"/>
          </p:cNvSpPr>
          <p:nvPr>
            <p:ph type="pic" sz="quarter" idx="20"/>
          </p:nvPr>
        </p:nvSpPr>
        <p:spPr>
          <a:xfrm>
            <a:off x="4926801" y="1148119"/>
            <a:ext cx="2353056" cy="2351095"/>
          </a:xfrm>
          <a:prstGeom prst="rect">
            <a:avLst/>
          </a:prstGeom>
          <a:solidFill>
            <a:srgbClr val="DDE6ED"/>
          </a:solidFill>
        </p:spPr>
        <p:txBody>
          <a:bodyPr rIns="0" anchor="ctr"/>
          <a:lstStyle>
            <a:lvl1pPr marL="0" indent="0" algn="ctr">
              <a:lnSpc>
                <a:spcPct val="100000"/>
              </a:lnSpc>
              <a:buNone/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4926801" y="1148120"/>
            <a:ext cx="2353056" cy="2367713"/>
          </a:xfrm>
          <a:prstGeom prst="rect">
            <a:avLst/>
          </a:prstGeom>
          <a:noFill/>
          <a:ln w="12700" cap="flat">
            <a:solidFill>
              <a:srgbClr val="FFFFFF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82880" tIns="121920" rIns="182880" bIns="121920" numCol="1" spcCol="38100" rtlCol="0" anchor="t">
            <a:normAutofit/>
          </a:bodyPr>
          <a:lstStyle/>
          <a:p>
            <a:pPr marL="0" marR="0" indent="0" algn="ctr" defTabSz="8127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733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Gill Sans"/>
              <a:cs typeface="Gill Sans"/>
              <a:sym typeface="Gill Sans"/>
            </a:endParaRP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3815168" y="4038600"/>
            <a:ext cx="4576323" cy="552451"/>
          </a:xfrm>
        </p:spPr>
        <p:txBody>
          <a:bodyPr rIns="0"/>
          <a:lstStyle>
            <a:lvl1pPr marL="0" indent="0" algn="ctr">
              <a:lnSpc>
                <a:spcPct val="100000"/>
              </a:lnSpc>
              <a:buFontTx/>
              <a:buNone/>
              <a:defRPr sz="2400">
                <a:solidFill>
                  <a:srgbClr val="000000"/>
                </a:solidFill>
                <a:latin typeface="+mj-lt"/>
              </a:defRPr>
            </a:lvl1pPr>
            <a:lvl2pPr marL="317492" indent="0">
              <a:buFontTx/>
              <a:buNone/>
              <a:defRPr>
                <a:solidFill>
                  <a:srgbClr val="151F26"/>
                </a:solidFill>
                <a:latin typeface="+mj-lt"/>
              </a:defRPr>
            </a:lvl2pPr>
            <a:lvl3pPr marL="634984" indent="0">
              <a:buFontTx/>
              <a:buNone/>
              <a:defRPr>
                <a:solidFill>
                  <a:srgbClr val="151F26"/>
                </a:solidFill>
                <a:latin typeface="+mj-lt"/>
              </a:defRPr>
            </a:lvl3pPr>
            <a:lvl4pPr marL="952476" indent="0">
              <a:buFontTx/>
              <a:buNone/>
              <a:defRPr>
                <a:solidFill>
                  <a:srgbClr val="151F26"/>
                </a:solidFill>
                <a:latin typeface="+mj-lt"/>
              </a:defRPr>
            </a:lvl4pPr>
            <a:lvl5pPr marL="1269968" indent="0">
              <a:buFontTx/>
              <a:buNone/>
              <a:defRPr>
                <a:solidFill>
                  <a:srgbClr val="151F26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Full name</a:t>
            </a:r>
          </a:p>
        </p:txBody>
      </p:sp>
      <p:sp>
        <p:nvSpPr>
          <p:cNvPr id="24" name="Picture Placeholder 3"/>
          <p:cNvSpPr>
            <a:spLocks noGrp="1" noChangeAspect="1"/>
          </p:cNvSpPr>
          <p:nvPr>
            <p:ph type="pic" sz="quarter" idx="24"/>
          </p:nvPr>
        </p:nvSpPr>
        <p:spPr>
          <a:xfrm>
            <a:off x="1416433" y="1148119"/>
            <a:ext cx="2353056" cy="2351095"/>
          </a:xfrm>
          <a:prstGeom prst="rect">
            <a:avLst/>
          </a:prstGeom>
          <a:solidFill>
            <a:srgbClr val="DDE6ED"/>
          </a:solidFill>
        </p:spPr>
        <p:txBody>
          <a:bodyPr rIns="0" anchor="ctr"/>
          <a:lstStyle>
            <a:lvl1pPr marL="0" indent="0" algn="ctr">
              <a:lnSpc>
                <a:spcPct val="100000"/>
              </a:lnSpc>
              <a:buNone/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25" name="Rectangle 24"/>
          <p:cNvSpPr/>
          <p:nvPr userDrawn="1"/>
        </p:nvSpPr>
        <p:spPr>
          <a:xfrm>
            <a:off x="1416433" y="1148120"/>
            <a:ext cx="2353056" cy="2367713"/>
          </a:xfrm>
          <a:prstGeom prst="rect">
            <a:avLst/>
          </a:prstGeom>
          <a:noFill/>
          <a:ln w="12700" cap="flat">
            <a:solidFill>
              <a:srgbClr val="FFFFFF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82880" tIns="121920" rIns="182880" bIns="121920" numCol="1" spcCol="38100" rtlCol="0" anchor="t">
            <a:normAutofit/>
          </a:bodyPr>
          <a:lstStyle/>
          <a:p>
            <a:pPr marL="0" marR="0" indent="0" algn="ctr" defTabSz="8127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733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Gill Sans"/>
              <a:cs typeface="Gill Sans"/>
              <a:sym typeface="Gill Sans"/>
            </a:endParaRPr>
          </a:p>
        </p:txBody>
      </p:sp>
      <p:sp>
        <p:nvSpPr>
          <p:cNvPr id="26" name="Text Placeholder 7"/>
          <p:cNvSpPr>
            <a:spLocks noGrp="1"/>
          </p:cNvSpPr>
          <p:nvPr>
            <p:ph type="body" sz="quarter" idx="25" hasCustomPrompt="1"/>
          </p:nvPr>
        </p:nvSpPr>
        <p:spPr>
          <a:xfrm>
            <a:off x="304800" y="4038600"/>
            <a:ext cx="4576323" cy="552451"/>
          </a:xfrm>
        </p:spPr>
        <p:txBody>
          <a:bodyPr rIns="0"/>
          <a:lstStyle>
            <a:lvl1pPr marL="0" indent="0" algn="ctr">
              <a:lnSpc>
                <a:spcPct val="100000"/>
              </a:lnSpc>
              <a:buFontTx/>
              <a:buNone/>
              <a:defRPr sz="2400">
                <a:solidFill>
                  <a:srgbClr val="000000"/>
                </a:solidFill>
                <a:latin typeface="+mj-lt"/>
              </a:defRPr>
            </a:lvl1pPr>
            <a:lvl2pPr marL="317492" indent="0">
              <a:buFontTx/>
              <a:buNone/>
              <a:defRPr>
                <a:solidFill>
                  <a:srgbClr val="151F26"/>
                </a:solidFill>
                <a:latin typeface="+mj-lt"/>
              </a:defRPr>
            </a:lvl2pPr>
            <a:lvl3pPr marL="634984" indent="0">
              <a:buFontTx/>
              <a:buNone/>
              <a:defRPr>
                <a:solidFill>
                  <a:srgbClr val="151F26"/>
                </a:solidFill>
                <a:latin typeface="+mj-lt"/>
              </a:defRPr>
            </a:lvl3pPr>
            <a:lvl4pPr marL="952476" indent="0">
              <a:buFontTx/>
              <a:buNone/>
              <a:defRPr>
                <a:solidFill>
                  <a:srgbClr val="151F26"/>
                </a:solidFill>
                <a:latin typeface="+mj-lt"/>
              </a:defRPr>
            </a:lvl4pPr>
            <a:lvl5pPr marL="1269968" indent="0">
              <a:buFontTx/>
              <a:buNone/>
              <a:defRPr>
                <a:solidFill>
                  <a:srgbClr val="151F26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Full name</a:t>
            </a:r>
          </a:p>
        </p:txBody>
      </p:sp>
      <p:sp>
        <p:nvSpPr>
          <p:cNvPr id="29" name="Picture Placeholder 3"/>
          <p:cNvSpPr>
            <a:spLocks noGrp="1" noChangeAspect="1"/>
          </p:cNvSpPr>
          <p:nvPr>
            <p:ph type="pic" sz="quarter" idx="28"/>
          </p:nvPr>
        </p:nvSpPr>
        <p:spPr>
          <a:xfrm>
            <a:off x="8422509" y="1148119"/>
            <a:ext cx="2353056" cy="2351095"/>
          </a:xfrm>
          <a:prstGeom prst="rect">
            <a:avLst/>
          </a:prstGeom>
          <a:solidFill>
            <a:srgbClr val="DDE6ED"/>
          </a:solidFill>
        </p:spPr>
        <p:txBody>
          <a:bodyPr rIns="0" anchor="ctr"/>
          <a:lstStyle>
            <a:lvl1pPr marL="0" indent="0" algn="ctr">
              <a:lnSpc>
                <a:spcPct val="100000"/>
              </a:lnSpc>
              <a:buNone/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30" name="Rectangle 29"/>
          <p:cNvSpPr/>
          <p:nvPr userDrawn="1"/>
        </p:nvSpPr>
        <p:spPr>
          <a:xfrm>
            <a:off x="8422509" y="1148120"/>
            <a:ext cx="2353056" cy="2367713"/>
          </a:xfrm>
          <a:prstGeom prst="rect">
            <a:avLst/>
          </a:prstGeom>
          <a:noFill/>
          <a:ln w="12700" cap="flat">
            <a:solidFill>
              <a:srgbClr val="FFFFFF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82880" tIns="121920" rIns="182880" bIns="121920" numCol="1" spcCol="38100" rtlCol="0" anchor="t">
            <a:normAutofit/>
          </a:bodyPr>
          <a:lstStyle/>
          <a:p>
            <a:pPr marL="0" marR="0" indent="0" algn="ctr" defTabSz="8127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733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Gill Sans"/>
              <a:cs typeface="Gill Sans"/>
              <a:sym typeface="Gill Sans"/>
            </a:endParaRP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29" hasCustomPrompt="1"/>
          </p:nvPr>
        </p:nvSpPr>
        <p:spPr>
          <a:xfrm>
            <a:off x="7310876" y="4038600"/>
            <a:ext cx="4576323" cy="552451"/>
          </a:xfrm>
        </p:spPr>
        <p:txBody>
          <a:bodyPr rIns="0"/>
          <a:lstStyle>
            <a:lvl1pPr marL="0" indent="0" algn="ctr">
              <a:lnSpc>
                <a:spcPct val="100000"/>
              </a:lnSpc>
              <a:buFontTx/>
              <a:buNone/>
              <a:defRPr sz="2400">
                <a:solidFill>
                  <a:srgbClr val="000000"/>
                </a:solidFill>
                <a:latin typeface="+mj-lt"/>
              </a:defRPr>
            </a:lvl1pPr>
            <a:lvl2pPr marL="317492" indent="0">
              <a:buFontTx/>
              <a:buNone/>
              <a:defRPr>
                <a:solidFill>
                  <a:srgbClr val="151F26"/>
                </a:solidFill>
                <a:latin typeface="+mj-lt"/>
              </a:defRPr>
            </a:lvl2pPr>
            <a:lvl3pPr marL="634984" indent="0">
              <a:buFontTx/>
              <a:buNone/>
              <a:defRPr>
                <a:solidFill>
                  <a:srgbClr val="151F26"/>
                </a:solidFill>
                <a:latin typeface="+mj-lt"/>
              </a:defRPr>
            </a:lvl3pPr>
            <a:lvl4pPr marL="952476" indent="0">
              <a:buFontTx/>
              <a:buNone/>
              <a:defRPr>
                <a:solidFill>
                  <a:srgbClr val="151F26"/>
                </a:solidFill>
                <a:latin typeface="+mj-lt"/>
              </a:defRPr>
            </a:lvl4pPr>
            <a:lvl5pPr marL="1269968" indent="0">
              <a:buFontTx/>
              <a:buNone/>
              <a:defRPr>
                <a:solidFill>
                  <a:srgbClr val="151F26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Full name</a:t>
            </a:r>
          </a:p>
        </p:txBody>
      </p:sp>
      <p:sp>
        <p:nvSpPr>
          <p:cNvPr id="32" name="Text Placeholder 9"/>
          <p:cNvSpPr>
            <a:spLocks noGrp="1"/>
          </p:cNvSpPr>
          <p:nvPr>
            <p:ph type="body" sz="quarter" idx="30" hasCustomPrompt="1"/>
          </p:nvPr>
        </p:nvSpPr>
        <p:spPr>
          <a:xfrm>
            <a:off x="7310877" y="4739219"/>
            <a:ext cx="4576324" cy="1261667"/>
          </a:xfrm>
        </p:spPr>
        <p:txBody>
          <a:bodyPr rIns="0"/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sz="1600" baseline="0">
                <a:solidFill>
                  <a:srgbClr val="636D78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Job title</a:t>
            </a:r>
            <a:br>
              <a:rPr lang="en-US" dirty="0"/>
            </a:br>
            <a:r>
              <a:rPr lang="en-US" dirty="0"/>
              <a:t>Company</a:t>
            </a:r>
          </a:p>
        </p:txBody>
      </p:sp>
      <p:sp>
        <p:nvSpPr>
          <p:cNvPr id="34" name="Text Placeholder 9"/>
          <p:cNvSpPr>
            <a:spLocks noGrp="1"/>
          </p:cNvSpPr>
          <p:nvPr>
            <p:ph type="body" sz="quarter" idx="31" hasCustomPrompt="1"/>
          </p:nvPr>
        </p:nvSpPr>
        <p:spPr>
          <a:xfrm>
            <a:off x="3815169" y="4739219"/>
            <a:ext cx="4576324" cy="1261667"/>
          </a:xfrm>
        </p:spPr>
        <p:txBody>
          <a:bodyPr rIns="0"/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sz="1600" baseline="0">
                <a:solidFill>
                  <a:srgbClr val="636D78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Job title</a:t>
            </a:r>
            <a:br>
              <a:rPr lang="en-US" dirty="0"/>
            </a:br>
            <a:r>
              <a:rPr lang="en-US" dirty="0"/>
              <a:t>Company</a:t>
            </a:r>
          </a:p>
        </p:txBody>
      </p:sp>
      <p:sp>
        <p:nvSpPr>
          <p:cNvPr id="35" name="Text Placeholder 9"/>
          <p:cNvSpPr>
            <a:spLocks noGrp="1"/>
          </p:cNvSpPr>
          <p:nvPr>
            <p:ph type="body" sz="quarter" idx="32" hasCustomPrompt="1"/>
          </p:nvPr>
        </p:nvSpPr>
        <p:spPr>
          <a:xfrm>
            <a:off x="304801" y="4739219"/>
            <a:ext cx="4576324" cy="1261667"/>
          </a:xfrm>
        </p:spPr>
        <p:txBody>
          <a:bodyPr rIns="0"/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sz="1600" baseline="0">
                <a:solidFill>
                  <a:srgbClr val="636D78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Job title</a:t>
            </a:r>
            <a:br>
              <a:rPr lang="en-US" dirty="0"/>
            </a:br>
            <a:r>
              <a:rPr lang="en-US" dirty="0"/>
              <a:t>Company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1473200" y="528320"/>
            <a:ext cx="123175" cy="410433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60960" tIns="60960" rIns="60960" bIns="60960" rtlCol="0">
            <a:spAutoFit/>
          </a:bodyPr>
          <a:lstStyle/>
          <a:p>
            <a:pPr>
              <a:lnSpc>
                <a:spcPct val="100000"/>
              </a:lnSpc>
              <a:spcBef>
                <a:spcPts val="900"/>
              </a:spcBef>
            </a:pPr>
            <a:endParaRPr lang="en-US" sz="1867" spc="0" dirty="0" err="1">
              <a:solidFill>
                <a:srgbClr val="72848E"/>
              </a:solidFill>
              <a:latin typeface="+mn-lt"/>
              <a:ea typeface="Lato Light" charset="0"/>
              <a:cs typeface="Lato Light" charset="0"/>
              <a:sym typeface="Lato Light"/>
            </a:endParaRPr>
          </a:p>
        </p:txBody>
      </p:sp>
    </p:spTree>
    <p:extLst>
      <p:ext uri="{BB962C8B-B14F-4D97-AF65-F5344CB8AC3E}">
        <p14:creationId xmlns:p14="http://schemas.microsoft.com/office/powerpoint/2010/main" val="2527736141"/>
      </p:ext>
    </p:extLst>
  </p:cSld>
  <p:clrMapOvr>
    <a:masterClrMapping/>
  </p:clrMapOvr>
  <p:transition spd="med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ullet layout 1: 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/>
          <p:cNvCxnSpPr/>
          <p:nvPr userDrawn="1"/>
        </p:nvCxnSpPr>
        <p:spPr>
          <a:xfrm>
            <a:off x="609600" y="723492"/>
            <a:ext cx="10972800" cy="0"/>
          </a:xfrm>
          <a:prstGeom prst="line">
            <a:avLst/>
          </a:prstGeom>
          <a:noFill/>
          <a:ln w="6350" cap="flat">
            <a:solidFill>
              <a:srgbClr val="C3D1DA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8" name="Shape 54"/>
          <p:cNvSpPr>
            <a:spLocks noGrp="1"/>
          </p:cNvSpPr>
          <p:nvPr>
            <p:ph type="body" idx="1" hasCustomPrompt="1"/>
          </p:nvPr>
        </p:nvSpPr>
        <p:spPr>
          <a:xfrm>
            <a:off x="609601" y="2097024"/>
            <a:ext cx="10982552" cy="3843699"/>
          </a:xfrm>
          <a:prstGeom prst="rect">
            <a:avLst/>
          </a:prstGeom>
        </p:spPr>
        <p:txBody>
          <a:bodyPr lIns="0" anchor="t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SzTx/>
              <a:buNone/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Bold"/>
              </a:defRPr>
            </a:lvl1pPr>
            <a:lvl2pPr marL="228600" indent="-2286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2pPr>
            <a:lvl3pPr marL="457200" indent="-2286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3pPr>
            <a:lvl4pPr marL="685800" indent="-2286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4pPr>
            <a:lvl5pPr marL="914400" indent="-2286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5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  <a:p>
            <a:pPr lvl="3"/>
            <a:r>
              <a:rPr lang="en-US" dirty="0"/>
              <a:t>Body level four</a:t>
            </a:r>
          </a:p>
          <a:p>
            <a:pPr lvl="4"/>
            <a:r>
              <a:rPr lang="en-US" dirty="0"/>
              <a:t>Body level five</a:t>
            </a:r>
          </a:p>
        </p:txBody>
      </p:sp>
      <p:sp>
        <p:nvSpPr>
          <p:cNvPr id="6" name="Shape 53"/>
          <p:cNvSpPr>
            <a:spLocks noGrp="1"/>
          </p:cNvSpPr>
          <p:nvPr>
            <p:ph type="title" hasCustomPrompt="1"/>
          </p:nvPr>
        </p:nvSpPr>
        <p:spPr>
          <a:xfrm>
            <a:off x="609600" y="897440"/>
            <a:ext cx="10972800" cy="529025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lnSpc>
                <a:spcPct val="100000"/>
              </a:lnSpc>
              <a:defRPr sz="3200">
                <a:solidFill>
                  <a:srgbClr val="171F25"/>
                </a:solidFill>
              </a:defRPr>
            </a:lvl1pPr>
          </a:lstStyle>
          <a:p>
            <a:r>
              <a:rPr lang="en-US" sz="3200" dirty="0"/>
              <a:t>Slide title, </a:t>
            </a:r>
            <a:r>
              <a:rPr lang="en-US" sz="3200" dirty="0" err="1"/>
              <a:t>Lato</a:t>
            </a:r>
            <a:r>
              <a:rPr lang="en-US" sz="3200" dirty="0"/>
              <a:t> Light, 32 pt.</a:t>
            </a:r>
            <a:endParaRPr dirty="0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606091" y="1426464"/>
            <a:ext cx="10972800" cy="500876"/>
          </a:xfrm>
        </p:spPr>
        <p:txBody>
          <a:bodyPr lIns="0" tIns="0" anchor="t"/>
          <a:lstStyle>
            <a:lvl1pPr marL="0" indent="0" algn="l">
              <a:lnSpc>
                <a:spcPct val="100000"/>
              </a:lnSpc>
              <a:buNone/>
              <a:def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61D5"/>
                </a:solidFill>
                <a:effectLst/>
                <a:uFillTx/>
                <a:latin typeface="+mn-lt"/>
                <a:ea typeface="Lato Light" charset="0"/>
                <a:cs typeface="Lato Light" charset="0"/>
                <a:sym typeface="BrownStd-Ligh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4144352118"/>
      </p:ext>
    </p:extLst>
  </p:cSld>
  <p:clrMapOvr>
    <a:masterClrMapping/>
  </p:clrMapOvr>
  <p:transition spd="med"/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D4768C9-A216-BD48-9E19-D5DC54A7BDBA}"/>
              </a:ext>
            </a:extLst>
          </p:cNvPr>
          <p:cNvSpPr txBox="1"/>
          <p:nvPr userDrawn="1"/>
        </p:nvSpPr>
        <p:spPr>
          <a:xfrm>
            <a:off x="1149178" y="531341"/>
            <a:ext cx="92398" cy="307777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20" tIns="45720" rIns="45720" bIns="45720" rtlCol="0">
            <a:spAutoFit/>
          </a:bodyPr>
          <a:lstStyle/>
          <a:p>
            <a:pPr>
              <a:lnSpc>
                <a:spcPct val="100000"/>
              </a:lnSpc>
              <a:spcBef>
                <a:spcPts val="675"/>
              </a:spcBef>
            </a:pPr>
            <a:endParaRPr lang="en-US" sz="1400" spc="0" dirty="0" err="1">
              <a:solidFill>
                <a:srgbClr val="72848E"/>
              </a:solidFill>
              <a:latin typeface="+mn-lt"/>
              <a:ea typeface="Lato Light" charset="0"/>
              <a:cs typeface="Lato Light" charset="0"/>
              <a:sym typeface="Lato Light"/>
            </a:endParaRPr>
          </a:p>
        </p:txBody>
      </p:sp>
    </p:spTree>
    <p:extLst>
      <p:ext uri="{BB962C8B-B14F-4D97-AF65-F5344CB8AC3E}">
        <p14:creationId xmlns:p14="http://schemas.microsoft.com/office/powerpoint/2010/main" val="1476334711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53"/>
          <p:cNvSpPr>
            <a:spLocks noGrp="1"/>
          </p:cNvSpPr>
          <p:nvPr>
            <p:ph type="title" hasCustomPrompt="1"/>
          </p:nvPr>
        </p:nvSpPr>
        <p:spPr>
          <a:xfrm>
            <a:off x="609600" y="897440"/>
            <a:ext cx="10972800" cy="529025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3200">
                <a:solidFill>
                  <a:srgbClr val="171F25"/>
                </a:solidFill>
              </a:defRPr>
            </a:lvl1pPr>
          </a:lstStyle>
          <a:p>
            <a:r>
              <a:rPr lang="en-US" sz="3200" dirty="0"/>
              <a:t>Slide title, </a:t>
            </a:r>
            <a:r>
              <a:rPr lang="en-US" sz="3200" dirty="0" err="1"/>
              <a:t>Lato</a:t>
            </a:r>
            <a:r>
              <a:rPr lang="en-US" sz="3200" dirty="0"/>
              <a:t> Light, 32 pt.</a:t>
            </a:r>
            <a:endParaRPr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1426465"/>
            <a:ext cx="10972800" cy="500876"/>
          </a:xfrm>
        </p:spPr>
        <p:txBody>
          <a:bodyPr lIns="0" tIns="0" anchor="t"/>
          <a:lstStyle>
            <a:lvl1pPr marL="0" indent="0" algn="l">
              <a:buNone/>
              <a:def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61D5"/>
                </a:solidFill>
                <a:effectLst/>
                <a:uFillTx/>
                <a:latin typeface="+mn-lt"/>
                <a:ea typeface="Lato Light" charset="0"/>
                <a:cs typeface="Lato Light" charset="0"/>
                <a:sym typeface="BrownStd-Ligh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609600" y="723492"/>
            <a:ext cx="10972800" cy="0"/>
          </a:xfrm>
          <a:prstGeom prst="line">
            <a:avLst/>
          </a:prstGeom>
          <a:noFill/>
          <a:ln w="6350" cap="flat">
            <a:solidFill>
              <a:srgbClr val="C3D1DA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layout 1: 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/>
          <p:cNvCxnSpPr/>
          <p:nvPr userDrawn="1"/>
        </p:nvCxnSpPr>
        <p:spPr>
          <a:xfrm>
            <a:off x="609600" y="723492"/>
            <a:ext cx="10972800" cy="0"/>
          </a:xfrm>
          <a:prstGeom prst="line">
            <a:avLst/>
          </a:prstGeom>
          <a:noFill/>
          <a:ln w="6350" cap="flat">
            <a:solidFill>
              <a:srgbClr val="C3D1DA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8" name="Shape 54"/>
          <p:cNvSpPr>
            <a:spLocks noGrp="1"/>
          </p:cNvSpPr>
          <p:nvPr>
            <p:ph type="body" idx="1" hasCustomPrompt="1"/>
          </p:nvPr>
        </p:nvSpPr>
        <p:spPr>
          <a:xfrm>
            <a:off x="609601" y="2097024"/>
            <a:ext cx="10982552" cy="3843699"/>
          </a:xfrm>
          <a:prstGeom prst="rect">
            <a:avLst/>
          </a:prstGeom>
        </p:spPr>
        <p:txBody>
          <a:bodyPr lIns="0" anchor="t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SzTx/>
              <a:buNone/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Bold"/>
              </a:defRPr>
            </a:lvl1pPr>
            <a:lvl2pPr marL="228600" indent="-2286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2pPr>
            <a:lvl3pPr marL="457200" indent="-2286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3pPr>
            <a:lvl4pPr marL="685800" indent="-2286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4pPr>
            <a:lvl5pPr marL="914400" indent="-2286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5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  <a:p>
            <a:pPr lvl="3"/>
            <a:r>
              <a:rPr lang="en-US" dirty="0"/>
              <a:t>Body level four</a:t>
            </a:r>
          </a:p>
          <a:p>
            <a:pPr lvl="4"/>
            <a:r>
              <a:rPr lang="en-US" dirty="0"/>
              <a:t>Body level five</a:t>
            </a:r>
          </a:p>
        </p:txBody>
      </p:sp>
      <p:sp>
        <p:nvSpPr>
          <p:cNvPr id="6" name="Shape 53"/>
          <p:cNvSpPr>
            <a:spLocks noGrp="1"/>
          </p:cNvSpPr>
          <p:nvPr>
            <p:ph type="title" hasCustomPrompt="1"/>
          </p:nvPr>
        </p:nvSpPr>
        <p:spPr>
          <a:xfrm>
            <a:off x="609600" y="897440"/>
            <a:ext cx="10972800" cy="529025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lnSpc>
                <a:spcPct val="100000"/>
              </a:lnSpc>
              <a:defRPr sz="3200">
                <a:solidFill>
                  <a:srgbClr val="171F25"/>
                </a:solidFill>
              </a:defRPr>
            </a:lvl1pPr>
          </a:lstStyle>
          <a:p>
            <a:r>
              <a:rPr lang="en-US" sz="3200" dirty="0"/>
              <a:t>Slide title, </a:t>
            </a:r>
            <a:r>
              <a:rPr lang="en-US" sz="3200" dirty="0" err="1"/>
              <a:t>Lato</a:t>
            </a:r>
            <a:r>
              <a:rPr lang="en-US" sz="3200" dirty="0"/>
              <a:t> Light, 32 pt.</a:t>
            </a:r>
            <a:endParaRPr dirty="0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606091" y="1426464"/>
            <a:ext cx="10972800" cy="500876"/>
          </a:xfrm>
        </p:spPr>
        <p:txBody>
          <a:bodyPr lIns="0" tIns="0" anchor="t"/>
          <a:lstStyle>
            <a:lvl1pPr marL="0" indent="0" algn="l">
              <a:lnSpc>
                <a:spcPct val="100000"/>
              </a:lnSpc>
              <a:buNone/>
              <a:def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61D5"/>
                </a:solidFill>
                <a:effectLst/>
                <a:uFillTx/>
                <a:latin typeface="+mn-lt"/>
                <a:ea typeface="Lato Light" charset="0"/>
                <a:cs typeface="Lato Light" charset="0"/>
                <a:sym typeface="BrownStd-Ligh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1973494356"/>
      </p:ext>
    </p:extLst>
  </p:cSld>
  <p:clrMapOvr>
    <a:masterClrMapping/>
  </p:clrMapOvr>
  <p:transition spd="med"/>
  <p:extLst mod="1"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layout 2: One column with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53"/>
          <p:cNvSpPr>
            <a:spLocks noGrp="1"/>
          </p:cNvSpPr>
          <p:nvPr>
            <p:ph type="title" hasCustomPrompt="1"/>
          </p:nvPr>
        </p:nvSpPr>
        <p:spPr>
          <a:xfrm>
            <a:off x="609600" y="897440"/>
            <a:ext cx="10972800" cy="529025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lnSpc>
                <a:spcPct val="100000"/>
              </a:lnSpc>
              <a:defRPr sz="3200">
                <a:solidFill>
                  <a:srgbClr val="171F25"/>
                </a:solidFill>
              </a:defRPr>
            </a:lvl1pPr>
          </a:lstStyle>
          <a:p>
            <a:r>
              <a:rPr lang="en-US" sz="3200" dirty="0"/>
              <a:t>Slide title, </a:t>
            </a:r>
            <a:r>
              <a:rPr lang="en-US" sz="3200" dirty="0" err="1"/>
              <a:t>Lato</a:t>
            </a:r>
            <a:r>
              <a:rPr lang="en-US" sz="3200" dirty="0"/>
              <a:t> Light, 32 pt.</a:t>
            </a:r>
            <a:endParaRPr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1426465"/>
            <a:ext cx="10972800" cy="500876"/>
          </a:xfrm>
        </p:spPr>
        <p:txBody>
          <a:bodyPr lIns="0" tIns="0" anchor="t"/>
          <a:lstStyle>
            <a:lvl1pPr marL="0" indent="0" algn="l">
              <a:lnSpc>
                <a:spcPct val="100000"/>
              </a:lnSpc>
              <a:buNone/>
              <a:def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61D5"/>
                </a:solidFill>
                <a:effectLst/>
                <a:uFillTx/>
                <a:latin typeface="+mn-lt"/>
                <a:ea typeface="Lato Light" charset="0"/>
                <a:cs typeface="Lato Light" charset="0"/>
                <a:sym typeface="BrownStd-Ligh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609600" y="723492"/>
            <a:ext cx="10972800" cy="0"/>
          </a:xfrm>
          <a:prstGeom prst="line">
            <a:avLst/>
          </a:prstGeom>
          <a:noFill/>
          <a:ln w="6350" cap="flat">
            <a:solidFill>
              <a:srgbClr val="C3D1DA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" name="Straight Connector 8"/>
          <p:cNvCxnSpPr/>
          <p:nvPr userDrawn="1"/>
        </p:nvCxnSpPr>
        <p:spPr>
          <a:xfrm>
            <a:off x="7621213" y="2097024"/>
            <a:ext cx="0" cy="3843699"/>
          </a:xfrm>
          <a:prstGeom prst="line">
            <a:avLst/>
          </a:prstGeom>
          <a:noFill/>
          <a:ln w="6350" cap="flat">
            <a:solidFill>
              <a:srgbClr val="C3D1DA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8244418" y="2097025"/>
            <a:ext cx="3337983" cy="3843697"/>
          </a:xfrm>
        </p:spPr>
        <p:txBody>
          <a:bodyPr anchor="t"/>
          <a:lstStyle>
            <a:lvl1pPr marL="0" indent="0">
              <a:lnSpc>
                <a:spcPct val="100000"/>
              </a:lnSpc>
              <a:buNone/>
              <a:defRPr sz="2600" baseline="0">
                <a:solidFill>
                  <a:srgbClr val="0061D5"/>
                </a:solidFill>
                <a:latin typeface="+mj-lt"/>
              </a:defRPr>
            </a:lvl1pPr>
            <a:lvl2pPr marL="317492" indent="0">
              <a:buNone/>
              <a:defRPr sz="2667">
                <a:solidFill>
                  <a:srgbClr val="0061D5"/>
                </a:solidFill>
                <a:latin typeface="+mj-lt"/>
              </a:defRPr>
            </a:lvl2pPr>
            <a:lvl3pPr marL="634984" indent="0">
              <a:buNone/>
              <a:defRPr sz="2667">
                <a:solidFill>
                  <a:srgbClr val="0061D5"/>
                </a:solidFill>
                <a:latin typeface="+mj-lt"/>
              </a:defRPr>
            </a:lvl3pPr>
            <a:lvl4pPr marL="952476" indent="0">
              <a:buNone/>
              <a:defRPr sz="2667">
                <a:solidFill>
                  <a:srgbClr val="0061D5"/>
                </a:solidFill>
                <a:latin typeface="+mj-lt"/>
              </a:defRPr>
            </a:lvl4pPr>
            <a:lvl5pPr marL="1269968" indent="0">
              <a:buNone/>
              <a:defRPr sz="2667">
                <a:solidFill>
                  <a:srgbClr val="0061D5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Quote or highlight </a:t>
            </a:r>
            <a:br>
              <a:rPr lang="en-US" dirty="0"/>
            </a:br>
            <a:r>
              <a:rPr lang="en-US" dirty="0"/>
              <a:t>3</a:t>
            </a:r>
            <a:r>
              <a:rPr lang="mr-IN" dirty="0"/>
              <a:t>–</a:t>
            </a:r>
            <a:r>
              <a:rPr lang="en-US" dirty="0"/>
              <a:t>4 lines</a:t>
            </a:r>
            <a:br>
              <a:rPr lang="en-US" dirty="0"/>
            </a:br>
            <a:r>
              <a:rPr lang="en-US" dirty="0" err="1"/>
              <a:t>Lato</a:t>
            </a:r>
            <a:r>
              <a:rPr lang="en-US" dirty="0"/>
              <a:t> Light 26 pt.</a:t>
            </a:r>
          </a:p>
        </p:txBody>
      </p:sp>
      <p:sp>
        <p:nvSpPr>
          <p:cNvPr id="10" name="Shape 54"/>
          <p:cNvSpPr>
            <a:spLocks noGrp="1"/>
          </p:cNvSpPr>
          <p:nvPr>
            <p:ph type="body" idx="1" hasCustomPrompt="1"/>
          </p:nvPr>
        </p:nvSpPr>
        <p:spPr>
          <a:xfrm>
            <a:off x="609602" y="2097024"/>
            <a:ext cx="6769767" cy="3843699"/>
          </a:xfrm>
          <a:prstGeom prst="rect">
            <a:avLst/>
          </a:prstGeom>
        </p:spPr>
        <p:txBody>
          <a:bodyPr lIns="0" anchor="t"/>
          <a:lstStyle>
            <a:lvl1pPr marL="0" marR="0" indent="0" algn="l" defTabSz="412740" latinLnBrk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SzTx/>
              <a:buNone/>
              <a:tabLst/>
              <a:defRPr kumimoji="0" lang="en-US" sz="1800" b="0" i="0" u="none" strike="noStrike" cap="none" spc="0" normalizeH="0" baseline="0" dirty="0">
                <a:ln>
                  <a:noFill/>
                </a:ln>
                <a:solidFill>
                  <a:srgbClr val="72848E"/>
                </a:solidFill>
                <a:effectLst/>
                <a:uFillTx/>
                <a:latin typeface="Lato" charset="0"/>
                <a:ea typeface="Lato" charset="0"/>
                <a:cs typeface="Lato" charset="0"/>
                <a:sym typeface="Lato Bold"/>
              </a:defRPr>
            </a:lvl1pPr>
            <a:lvl2pPr marL="228600" marR="0" indent="-228600" algn="l" defTabSz="412740" latinLnBrk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SzPct val="100000"/>
              <a:tabLst/>
              <a:defRPr kumimoji="0" lang="en-US" sz="1800" b="0" i="0" u="none" strike="noStrike" cap="none" spc="0" normalizeH="0" baseline="0" dirty="0">
                <a:ln>
                  <a:noFill/>
                </a:ln>
                <a:solidFill>
                  <a:srgbClr val="72848E"/>
                </a:solidFill>
                <a:effectLst/>
                <a:uFillTx/>
                <a:latin typeface="Lato" charset="0"/>
                <a:ea typeface="Lato" charset="0"/>
                <a:cs typeface="Lato" charset="0"/>
                <a:sym typeface="Lato Bold"/>
              </a:defRPr>
            </a:lvl2pPr>
            <a:lvl3pPr marL="457200" marR="0" indent="-228600" algn="l" defTabSz="412740" latinLnBrk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SzPct val="100000"/>
              <a:tabLst/>
              <a:defRPr kumimoji="0" lang="en-US" sz="1800" b="0" i="0" u="none" strike="noStrike" cap="none" spc="0" normalizeH="0" baseline="0" dirty="0">
                <a:ln>
                  <a:noFill/>
                </a:ln>
                <a:solidFill>
                  <a:srgbClr val="72848E"/>
                </a:solidFill>
                <a:effectLst/>
                <a:uFillTx/>
                <a:latin typeface="Lato" charset="0"/>
                <a:ea typeface="Lato" charset="0"/>
                <a:cs typeface="Lato" charset="0"/>
                <a:sym typeface="Lato Bold"/>
              </a:defRPr>
            </a:lvl3pPr>
            <a:lvl4pPr marL="685800" marR="0" indent="-228600" algn="l" defTabSz="412740" latinLnBrk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tabLst/>
              <a:defRPr kumimoji="0" lang="en-US" sz="1800" b="0" i="0" u="none" strike="noStrike" cap="none" spc="0" normalizeH="0" baseline="0" dirty="0">
                <a:ln>
                  <a:noFill/>
                </a:ln>
                <a:solidFill>
                  <a:srgbClr val="72848E"/>
                </a:solidFill>
                <a:effectLst/>
                <a:uFillTx/>
                <a:latin typeface="Lato" charset="0"/>
                <a:ea typeface="Lato" charset="0"/>
                <a:cs typeface="Lato" charset="0"/>
                <a:sym typeface="Lato Bold"/>
              </a:defRPr>
            </a:lvl4pPr>
            <a:lvl5pPr marL="914400" marR="0" indent="-228600" algn="l" defTabSz="412740" latinLnBrk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tabLst/>
              <a:defRPr kumimoji="0" lang="en-US" sz="1800" b="0" i="0" u="none" strike="noStrike" cap="none" spc="0" normalizeH="0" baseline="0" dirty="0">
                <a:ln>
                  <a:noFill/>
                </a:ln>
                <a:solidFill>
                  <a:srgbClr val="72848E"/>
                </a:solidFill>
                <a:effectLst/>
                <a:uFillTx/>
                <a:latin typeface="Lato" charset="0"/>
                <a:ea typeface="Lato" charset="0"/>
                <a:cs typeface="Lato" charset="0"/>
                <a:sym typeface="Lato Bold"/>
              </a:defRPr>
            </a:lvl5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</p:txBody>
      </p:sp>
    </p:spTree>
    <p:extLst>
      <p:ext uri="{BB962C8B-B14F-4D97-AF65-F5344CB8AC3E}">
        <p14:creationId xmlns:p14="http://schemas.microsoft.com/office/powerpoint/2010/main" val="973544062"/>
      </p:ext>
    </p:extLst>
  </p:cSld>
  <p:clrMapOvr>
    <a:masterClrMapping/>
  </p:clrMapOvr>
  <p:transition spd="med"/>
  <p:extLst mod="1"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8.xml"/><Relationship Id="rId13" Type="http://schemas.openxmlformats.org/officeDocument/2006/relationships/slideLayout" Target="../slideLayouts/slideLayout53.xml"/><Relationship Id="rId18" Type="http://schemas.openxmlformats.org/officeDocument/2006/relationships/slideLayout" Target="../slideLayouts/slideLayout58.xml"/><Relationship Id="rId3" Type="http://schemas.openxmlformats.org/officeDocument/2006/relationships/slideLayout" Target="../slideLayouts/slideLayout43.xml"/><Relationship Id="rId7" Type="http://schemas.openxmlformats.org/officeDocument/2006/relationships/slideLayout" Target="../slideLayouts/slideLayout47.xml"/><Relationship Id="rId12" Type="http://schemas.openxmlformats.org/officeDocument/2006/relationships/slideLayout" Target="../slideLayouts/slideLayout52.xml"/><Relationship Id="rId17" Type="http://schemas.openxmlformats.org/officeDocument/2006/relationships/slideLayout" Target="../slideLayouts/slideLayout57.xml"/><Relationship Id="rId2" Type="http://schemas.openxmlformats.org/officeDocument/2006/relationships/slideLayout" Target="../slideLayouts/slideLayout42.xml"/><Relationship Id="rId16" Type="http://schemas.openxmlformats.org/officeDocument/2006/relationships/slideLayout" Target="../slideLayouts/slideLayout56.xml"/><Relationship Id="rId1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6.xml"/><Relationship Id="rId11" Type="http://schemas.openxmlformats.org/officeDocument/2006/relationships/slideLayout" Target="../slideLayouts/slideLayout51.xml"/><Relationship Id="rId5" Type="http://schemas.openxmlformats.org/officeDocument/2006/relationships/slideLayout" Target="../slideLayouts/slideLayout45.xml"/><Relationship Id="rId15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50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44.xml"/><Relationship Id="rId9" Type="http://schemas.openxmlformats.org/officeDocument/2006/relationships/slideLayout" Target="../slideLayouts/slideLayout49.xml"/><Relationship Id="rId14" Type="http://schemas.openxmlformats.org/officeDocument/2006/relationships/slideLayout" Target="../slideLayouts/slideLayout5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/>
          </p:cNvSpPr>
          <p:nvPr>
            <p:ph type="title"/>
          </p:nvPr>
        </p:nvSpPr>
        <p:spPr>
          <a:xfrm>
            <a:off x="609600" y="897439"/>
            <a:ext cx="10972800" cy="1075172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rIns="228600" anchor="t"/>
          <a:lstStyle/>
          <a:p>
            <a:pPr lvl="0" fontAlgn="auto" hangingPunct="1"/>
            <a:endParaRPr dirty="0"/>
          </a:p>
        </p:txBody>
      </p:sp>
      <p:sp>
        <p:nvSpPr>
          <p:cNvPr id="4" name="Shape 4"/>
          <p:cNvSpPr>
            <a:spLocks noGrp="1"/>
          </p:cNvSpPr>
          <p:nvPr>
            <p:ph type="body" idx="1"/>
          </p:nvPr>
        </p:nvSpPr>
        <p:spPr>
          <a:xfrm>
            <a:off x="609600" y="1968768"/>
            <a:ext cx="10972800" cy="4254233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rIns="228600" anchor="t"/>
          <a:lstStyle/>
          <a:p>
            <a:pPr marL="0" lvl="0" indent="0" rtl="0" fontAlgn="auto" hangingPunct="1">
              <a:spcBef>
                <a:spcPts val="1100"/>
              </a:spcBef>
              <a:buSzTx/>
              <a:buNone/>
            </a:pPr>
            <a:r>
              <a:rPr lang="en-US" dirty="0"/>
              <a:t>Body level one</a:t>
            </a:r>
          </a:p>
          <a:p>
            <a:pPr marL="328697" lvl="1" indent="-201700" rtl="0" fontAlgn="auto" hangingPunct="1">
              <a:spcBef>
                <a:spcPts val="1100"/>
              </a:spcBef>
            </a:pPr>
            <a:r>
              <a:rPr lang="en-US" dirty="0"/>
              <a:t>Body level two</a:t>
            </a:r>
          </a:p>
          <a:p>
            <a:pPr marL="519192" lvl="2" indent="-201700" rtl="0" fontAlgn="auto" hangingPunct="1">
              <a:spcBef>
                <a:spcPts val="1100"/>
              </a:spcBef>
            </a:pPr>
            <a:r>
              <a:rPr lang="en-US" dirty="0"/>
              <a:t>Body level three</a:t>
            </a:r>
          </a:p>
          <a:p>
            <a:pPr marL="709688" lvl="3" indent="-201700" rtl="0" fontAlgn="auto" hangingPunct="1">
              <a:spcBef>
                <a:spcPts val="1100"/>
              </a:spcBef>
            </a:pPr>
            <a:r>
              <a:rPr lang="en-US" dirty="0"/>
              <a:t>Body level four</a:t>
            </a:r>
          </a:p>
          <a:p>
            <a:pPr marL="900183" lvl="4" indent="-201700" rtl="0" fontAlgn="auto" hangingPunct="1">
              <a:spcBef>
                <a:spcPts val="1100"/>
              </a:spcBef>
            </a:pPr>
            <a:r>
              <a:rPr lang="en-US" dirty="0"/>
              <a:t>Body level five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609600" y="723492"/>
            <a:ext cx="10972800" cy="0"/>
          </a:xfrm>
          <a:prstGeom prst="line">
            <a:avLst/>
          </a:prstGeom>
          <a:noFill/>
          <a:ln w="6350" cap="flat">
            <a:solidFill>
              <a:srgbClr val="C3D1DA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" name="Shape 278"/>
          <p:cNvSpPr txBox="1">
            <a:spLocks/>
          </p:cNvSpPr>
          <p:nvPr userDrawn="1"/>
        </p:nvSpPr>
        <p:spPr>
          <a:xfrm>
            <a:off x="6542072" y="409598"/>
            <a:ext cx="5040329" cy="258084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marL="0" marR="0" indent="0" algn="l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800" b="0" i="0" u="none" strike="noStrike" cap="none" spc="0" normalizeH="0" baseline="0">
                <a:ln>
                  <a:noFill/>
                </a:ln>
                <a:solidFill>
                  <a:srgbClr val="171F25"/>
                </a:solidFill>
                <a:effectLst/>
                <a:uFillTx/>
                <a:latin typeface="+mj-lt"/>
                <a:ea typeface="Lato Heavy"/>
                <a:cs typeface="Lato Heavy"/>
                <a:sym typeface="BrownStd-Light"/>
              </a:defRPr>
            </a:lvl1pPr>
            <a:lvl2pPr marL="0" marR="0" indent="85725" algn="l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2pPr>
            <a:lvl3pPr marL="0" marR="0" indent="171450" algn="l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3pPr>
            <a:lvl4pPr marL="0" marR="0" indent="257175" algn="l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4pPr>
            <a:lvl5pPr marL="0" marR="0" indent="342900" algn="l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5pPr>
            <a:lvl6pPr marL="0" marR="0" indent="428625" algn="l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6pPr>
            <a:lvl7pPr marL="0" marR="0" indent="514350" algn="l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7pPr>
            <a:lvl8pPr marL="0" marR="0" indent="600075" algn="l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8pPr>
            <a:lvl9pPr marL="0" marR="0" indent="685800" algn="l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9pPr>
          </a:lstStyle>
          <a:p>
            <a:pPr algn="r" hangingPunct="1">
              <a:lnSpc>
                <a:spcPct val="110000"/>
              </a:lnSpc>
            </a:pPr>
            <a:r>
              <a:rPr lang="en-US" sz="1100" dirty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</a:rPr>
              <a:t> </a:t>
            </a:r>
            <a:fld id="{D8CAB2CD-AAC9-C249-AC20-73F5B5BEE26C}" type="slidenum">
              <a:rPr lang="en-US" sz="1100" smtClean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</a:rPr>
              <a:t>‹#›</a:t>
            </a:fld>
            <a:endParaRPr lang="en-US" sz="1100" dirty="0">
              <a:solidFill>
                <a:srgbClr val="72848E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7" name="Text Placeholder 5"/>
          <p:cNvSpPr txBox="1">
            <a:spLocks/>
          </p:cNvSpPr>
          <p:nvPr userDrawn="1"/>
        </p:nvSpPr>
        <p:spPr>
          <a:xfrm>
            <a:off x="609599" y="409598"/>
            <a:ext cx="5210628" cy="245533"/>
          </a:xfrm>
          <a:prstGeom prst="rect">
            <a:avLst/>
          </a:prstGeom>
        </p:spPr>
        <p:txBody>
          <a:bodyPr lIns="0"/>
          <a:lstStyle>
            <a:lvl1pPr marL="0" marR="0" indent="0" algn="l" defTabSz="309563" latinLnBrk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Pct val="75000"/>
              <a:buFontTx/>
              <a:buNone/>
              <a:tabLst/>
              <a:defRPr kumimoji="0" sz="800" b="0" i="0" u="none" strike="noStrike" cap="none" spc="0" normalizeH="0" baseline="0">
                <a:ln>
                  <a:noFill/>
                </a:ln>
                <a:solidFill>
                  <a:srgbClr val="72848E"/>
                </a:solidFill>
                <a:effectLst/>
                <a:uFillTx/>
                <a:latin typeface="+mn-lt"/>
                <a:ea typeface="Lato Bold"/>
                <a:cs typeface="Lato Bold"/>
                <a:sym typeface="BrownStd-Light"/>
              </a:defRPr>
            </a:lvl1pPr>
            <a:lvl2pPr marL="476250" marR="0" indent="-238125" algn="l" defTabSz="309563" latinLnBrk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Pct val="75000"/>
              <a:buFontTx/>
              <a:buChar char="•"/>
              <a:tabLst/>
              <a:defRPr kumimoji="0" sz="1400" b="0" i="0" u="none" strike="noStrike" cap="none" spc="0" normalizeH="0" baseline="0" dirty="0">
                <a:ln>
                  <a:noFill/>
                </a:ln>
                <a:solidFill>
                  <a:srgbClr val="76838E"/>
                </a:solidFill>
                <a:effectLst/>
                <a:uFillTx/>
                <a:latin typeface="+mn-lt"/>
                <a:ea typeface="+mn-ea"/>
                <a:cs typeface="+mn-cs"/>
                <a:sym typeface="BrownStd-Light"/>
              </a:defRPr>
            </a:lvl2pPr>
            <a:lvl3pPr marL="714375" marR="0" indent="-238125" algn="l" defTabSz="309563" latinLnBrk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0061D5"/>
              </a:buClr>
              <a:buSzPct val="75000"/>
              <a:buFontTx/>
              <a:buChar char="•"/>
              <a:tabLst/>
              <a:defRPr kumimoji="0" sz="1400" b="0" i="0" u="none" strike="noStrike" cap="none" spc="0" normalizeH="0" baseline="0" dirty="0">
                <a:ln>
                  <a:noFill/>
                </a:ln>
                <a:solidFill>
                  <a:srgbClr val="76838E"/>
                </a:solidFill>
                <a:effectLst/>
                <a:uFillTx/>
                <a:latin typeface="+mn-lt"/>
                <a:ea typeface="+mn-ea"/>
                <a:cs typeface="+mn-cs"/>
                <a:sym typeface="BrownStd-Light"/>
              </a:defRPr>
            </a:lvl3pPr>
            <a:lvl4pPr marL="952500" marR="0" indent="-238125" algn="l" defTabSz="309563" latinLnBrk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Pct val="75000"/>
              <a:buFontTx/>
              <a:buChar char="•"/>
              <a:tabLst/>
              <a:defRPr kumimoji="0" sz="1400" b="0" i="0" u="none" strike="noStrike" cap="none" spc="0" normalizeH="0" baseline="0" dirty="0">
                <a:ln>
                  <a:noFill/>
                </a:ln>
                <a:solidFill>
                  <a:srgbClr val="76838E"/>
                </a:solidFill>
                <a:effectLst/>
                <a:uFillTx/>
                <a:latin typeface="+mn-lt"/>
                <a:ea typeface="+mn-ea"/>
                <a:cs typeface="+mn-cs"/>
                <a:sym typeface="BrownStd-Light"/>
              </a:defRPr>
            </a:lvl4pPr>
            <a:lvl5pPr marL="1190625" marR="0" indent="-238125" algn="l" defTabSz="309563" latinLnBrk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Pct val="75000"/>
              <a:buFontTx/>
              <a:buChar char="•"/>
              <a:tabLst/>
              <a:defRPr kumimoji="0" sz="1400" b="0" i="0" u="none" strike="noStrike" cap="none" spc="0" normalizeH="0" baseline="0" dirty="0">
                <a:ln>
                  <a:noFill/>
                </a:ln>
                <a:solidFill>
                  <a:srgbClr val="76838E"/>
                </a:solidFill>
                <a:effectLst/>
                <a:uFillTx/>
                <a:latin typeface="+mn-lt"/>
                <a:ea typeface="+mn-ea"/>
                <a:cs typeface="+mn-cs"/>
                <a:sym typeface="BrownStd-Light"/>
              </a:defRPr>
            </a:lvl5pPr>
            <a:lvl6pPr marL="1428750" marR="0" indent="-238125" algn="l" defTabSz="309563" latinLnBrk="0">
              <a:lnSpc>
                <a:spcPct val="100000"/>
              </a:lnSpc>
              <a:spcBef>
                <a:spcPts val="195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95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6pPr>
            <a:lvl7pPr marL="1666875" marR="0" indent="-238125" algn="l" defTabSz="309563" latinLnBrk="0">
              <a:lnSpc>
                <a:spcPct val="100000"/>
              </a:lnSpc>
              <a:spcBef>
                <a:spcPts val="195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95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7pPr>
            <a:lvl8pPr marL="1905000" marR="0" indent="-238125" algn="l" defTabSz="309563" latinLnBrk="0">
              <a:lnSpc>
                <a:spcPct val="100000"/>
              </a:lnSpc>
              <a:spcBef>
                <a:spcPts val="195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95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8pPr>
            <a:lvl9pPr marL="2143125" marR="0" indent="-238125" algn="l" defTabSz="309563" latinLnBrk="0">
              <a:lnSpc>
                <a:spcPct val="100000"/>
              </a:lnSpc>
              <a:spcBef>
                <a:spcPts val="195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95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9pPr>
          </a:lstStyle>
          <a:p>
            <a:pPr hangingPunct="1"/>
            <a:r>
              <a:rPr lang="en-US" sz="1100" dirty="0"/>
              <a:t>Box Platform Developer Workshop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5" r:id="rId1"/>
    <p:sldLayoutId id="2147483776" r:id="rId2"/>
    <p:sldLayoutId id="2147483721" r:id="rId3"/>
    <p:sldLayoutId id="2147483747" r:id="rId4"/>
    <p:sldLayoutId id="2147483748" r:id="rId5"/>
    <p:sldLayoutId id="2147483769" r:id="rId6"/>
    <p:sldLayoutId id="2147483684" r:id="rId7"/>
    <p:sldLayoutId id="2147483740" r:id="rId8"/>
    <p:sldLayoutId id="2147483762" r:id="rId9"/>
    <p:sldLayoutId id="2147483682" r:id="rId10"/>
    <p:sldLayoutId id="2147483764" r:id="rId11"/>
    <p:sldLayoutId id="2147483765" r:id="rId12"/>
    <p:sldLayoutId id="2147483685" r:id="rId13"/>
    <p:sldLayoutId id="2147483763" r:id="rId14"/>
    <p:sldLayoutId id="2147483690" r:id="rId15"/>
    <p:sldLayoutId id="2147483693" r:id="rId16"/>
    <p:sldLayoutId id="2147483770" r:id="rId17"/>
    <p:sldLayoutId id="2147483779" r:id="rId18"/>
    <p:sldLayoutId id="2147483784" r:id="rId19"/>
    <p:sldLayoutId id="2147483771" r:id="rId20"/>
    <p:sldLayoutId id="2147483731" r:id="rId21"/>
    <p:sldLayoutId id="2147483788" r:id="rId22"/>
    <p:sldLayoutId id="2147483790" r:id="rId23"/>
    <p:sldLayoutId id="2147483720" r:id="rId24"/>
    <p:sldLayoutId id="2147483787" r:id="rId25"/>
    <p:sldLayoutId id="2147483791" r:id="rId26"/>
    <p:sldLayoutId id="2147483780" r:id="rId27"/>
    <p:sldLayoutId id="2147483786" r:id="rId28"/>
    <p:sldLayoutId id="2147483744" r:id="rId29"/>
    <p:sldLayoutId id="2147483792" r:id="rId30"/>
    <p:sldLayoutId id="2147483785" r:id="rId31"/>
    <p:sldLayoutId id="2147483658" r:id="rId32"/>
    <p:sldLayoutId id="2147483773" r:id="rId33"/>
    <p:sldLayoutId id="2147483687" r:id="rId34"/>
    <p:sldLayoutId id="2147483739" r:id="rId35"/>
    <p:sldLayoutId id="2147483793" r:id="rId36"/>
    <p:sldLayoutId id="2147483781" r:id="rId37"/>
    <p:sldLayoutId id="2147483782" r:id="rId38"/>
    <p:sldLayoutId id="2147483783" r:id="rId39"/>
    <p:sldLayoutId id="2147483695" r:id="rId40"/>
  </p:sldLayoutIdLst>
  <p:transition spd="med"/>
  <p:hf hdr="0" ftr="0" dt="0"/>
  <p:txStyles>
    <p:titleStyle>
      <a:lvl1pPr marL="0" marR="0" indent="0" algn="l" defTabSz="4127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kumimoji="0" sz="3200" b="0" i="0" u="none" strike="noStrike" cap="none" spc="0" normalizeH="0" baseline="0">
          <a:ln>
            <a:noFill/>
          </a:ln>
          <a:solidFill>
            <a:srgbClr val="000000"/>
          </a:solidFill>
          <a:effectLst/>
          <a:uFillTx/>
          <a:latin typeface="+mj-lt"/>
          <a:ea typeface="Lato Heavy"/>
          <a:cs typeface="Lato Heavy"/>
          <a:sym typeface="BrownStd-Light"/>
        </a:defRPr>
      </a:lvl1pPr>
      <a:lvl2pPr marL="0" marR="0" indent="114297" algn="l" defTabSz="4127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ln>
            <a:noFill/>
          </a:ln>
          <a:solidFill>
            <a:srgbClr val="171F25">
              <a:alpha val="80018"/>
            </a:srgbClr>
          </a:solidFill>
          <a:uFillTx/>
          <a:latin typeface="Lato Heavy"/>
          <a:ea typeface="Lato Heavy"/>
          <a:cs typeface="Lato Heavy"/>
          <a:sym typeface="Lato Heavy"/>
        </a:defRPr>
      </a:lvl2pPr>
      <a:lvl3pPr marL="0" marR="0" indent="228594" algn="l" defTabSz="4127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ln>
            <a:noFill/>
          </a:ln>
          <a:solidFill>
            <a:srgbClr val="171F25">
              <a:alpha val="80018"/>
            </a:srgbClr>
          </a:solidFill>
          <a:uFillTx/>
          <a:latin typeface="Lato Heavy"/>
          <a:ea typeface="Lato Heavy"/>
          <a:cs typeface="Lato Heavy"/>
          <a:sym typeface="Lato Heavy"/>
        </a:defRPr>
      </a:lvl3pPr>
      <a:lvl4pPr marL="0" marR="0" indent="342891" algn="l" defTabSz="4127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ln>
            <a:noFill/>
          </a:ln>
          <a:solidFill>
            <a:srgbClr val="171F25">
              <a:alpha val="80018"/>
            </a:srgbClr>
          </a:solidFill>
          <a:uFillTx/>
          <a:latin typeface="Lato Heavy"/>
          <a:ea typeface="Lato Heavy"/>
          <a:cs typeface="Lato Heavy"/>
          <a:sym typeface="Lato Heavy"/>
        </a:defRPr>
      </a:lvl4pPr>
      <a:lvl5pPr marL="0" marR="0" indent="457189" algn="l" defTabSz="4127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ln>
            <a:noFill/>
          </a:ln>
          <a:solidFill>
            <a:srgbClr val="171F25">
              <a:alpha val="80018"/>
            </a:srgbClr>
          </a:solidFill>
          <a:uFillTx/>
          <a:latin typeface="Lato Heavy"/>
          <a:ea typeface="Lato Heavy"/>
          <a:cs typeface="Lato Heavy"/>
          <a:sym typeface="Lato Heavy"/>
        </a:defRPr>
      </a:lvl5pPr>
      <a:lvl6pPr marL="0" marR="0" indent="571486" algn="l" defTabSz="4127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ln>
            <a:noFill/>
          </a:ln>
          <a:solidFill>
            <a:srgbClr val="171F25">
              <a:alpha val="80018"/>
            </a:srgbClr>
          </a:solidFill>
          <a:uFillTx/>
          <a:latin typeface="Lato Heavy"/>
          <a:ea typeface="Lato Heavy"/>
          <a:cs typeface="Lato Heavy"/>
          <a:sym typeface="Lato Heavy"/>
        </a:defRPr>
      </a:lvl6pPr>
      <a:lvl7pPr marL="0" marR="0" indent="685783" algn="l" defTabSz="4127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ln>
            <a:noFill/>
          </a:ln>
          <a:solidFill>
            <a:srgbClr val="171F25">
              <a:alpha val="80018"/>
            </a:srgbClr>
          </a:solidFill>
          <a:uFillTx/>
          <a:latin typeface="Lato Heavy"/>
          <a:ea typeface="Lato Heavy"/>
          <a:cs typeface="Lato Heavy"/>
          <a:sym typeface="Lato Heavy"/>
        </a:defRPr>
      </a:lvl7pPr>
      <a:lvl8pPr marL="0" marR="0" indent="800080" algn="l" defTabSz="4127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ln>
            <a:noFill/>
          </a:ln>
          <a:solidFill>
            <a:srgbClr val="171F25">
              <a:alpha val="80018"/>
            </a:srgbClr>
          </a:solidFill>
          <a:uFillTx/>
          <a:latin typeface="Lato Heavy"/>
          <a:ea typeface="Lato Heavy"/>
          <a:cs typeface="Lato Heavy"/>
          <a:sym typeface="Lato Heavy"/>
        </a:defRPr>
      </a:lvl8pPr>
      <a:lvl9pPr marL="0" marR="0" indent="914377" algn="l" defTabSz="4127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ln>
            <a:noFill/>
          </a:ln>
          <a:solidFill>
            <a:srgbClr val="171F25">
              <a:alpha val="80018"/>
            </a:srgbClr>
          </a:solidFill>
          <a:uFillTx/>
          <a:latin typeface="Lato Heavy"/>
          <a:ea typeface="Lato Heavy"/>
          <a:cs typeface="Lato Heavy"/>
          <a:sym typeface="Lato Heavy"/>
        </a:defRPr>
      </a:lvl9pPr>
    </p:titleStyle>
    <p:bodyStyle>
      <a:lvl1pPr marL="317492" marR="0" indent="-317492" algn="l" defTabSz="412740" latinLnBrk="0">
        <a:lnSpc>
          <a:spcPct val="100000"/>
        </a:lnSpc>
        <a:spcBef>
          <a:spcPts val="0"/>
        </a:spcBef>
        <a:spcAft>
          <a:spcPts val="800"/>
        </a:spcAft>
        <a:buClrTx/>
        <a:buSzPct val="75000"/>
        <a:buFontTx/>
        <a:buChar char="•"/>
        <a:tabLst/>
        <a:defRPr kumimoji="0" sz="1800" b="0" i="0" u="none" strike="noStrike" cap="none" spc="0" normalizeH="0" baseline="0">
          <a:ln>
            <a:noFill/>
          </a:ln>
          <a:solidFill>
            <a:srgbClr val="636D78"/>
          </a:solidFill>
          <a:effectLst/>
          <a:uFillTx/>
          <a:latin typeface="+mn-lt"/>
          <a:ea typeface="Lato Bold"/>
          <a:cs typeface="Lato Bold"/>
          <a:sym typeface="BrownStd-Light"/>
        </a:defRPr>
      </a:lvl1pPr>
      <a:lvl2pPr marL="0" marR="0" indent="-228600" algn="l" defTabSz="412740" latinLnBrk="0">
        <a:lnSpc>
          <a:spcPct val="100000"/>
        </a:lnSpc>
        <a:spcBef>
          <a:spcPts val="0"/>
        </a:spcBef>
        <a:spcAft>
          <a:spcPts val="800"/>
        </a:spcAft>
        <a:buClr>
          <a:srgbClr val="0061D5"/>
        </a:buClr>
        <a:buSzPct val="75000"/>
        <a:buFont typeface="Arial" charset="0"/>
        <a:buChar char="•"/>
        <a:tabLst/>
        <a:defRPr kumimoji="0" sz="1800" b="0" i="0" u="none" strike="noStrike" cap="none" spc="0" normalizeH="0" baseline="0" dirty="0">
          <a:ln>
            <a:noFill/>
          </a:ln>
          <a:solidFill>
            <a:srgbClr val="636D78"/>
          </a:solidFill>
          <a:effectLst/>
          <a:uFillTx/>
          <a:latin typeface="+mn-lt"/>
          <a:ea typeface="+mn-ea"/>
          <a:cs typeface="+mn-cs"/>
          <a:sym typeface="BrownStd-Light"/>
        </a:defRPr>
      </a:lvl2pPr>
      <a:lvl3pPr marL="457200" marR="0" indent="-228600" algn="l" defTabSz="412740" latinLnBrk="0">
        <a:lnSpc>
          <a:spcPct val="100000"/>
        </a:lnSpc>
        <a:spcBef>
          <a:spcPts val="0"/>
        </a:spcBef>
        <a:spcAft>
          <a:spcPts val="800"/>
        </a:spcAft>
        <a:buClr>
          <a:srgbClr val="0061D5"/>
        </a:buClr>
        <a:buSzPct val="75000"/>
        <a:buFont typeface="Arial" charset="0"/>
        <a:buChar char="•"/>
        <a:tabLst/>
        <a:defRPr kumimoji="0" sz="1800" b="0" i="0" u="none" strike="noStrike" cap="none" spc="0" normalizeH="0" baseline="0" dirty="0">
          <a:ln>
            <a:noFill/>
          </a:ln>
          <a:solidFill>
            <a:srgbClr val="636D78"/>
          </a:solidFill>
          <a:effectLst/>
          <a:uFillTx/>
          <a:latin typeface="+mn-lt"/>
          <a:ea typeface="+mn-ea"/>
          <a:cs typeface="+mn-cs"/>
          <a:sym typeface="BrownStd-Light"/>
        </a:defRPr>
      </a:lvl3pPr>
      <a:lvl4pPr marL="888978" marR="0" indent="-380990" algn="l" defTabSz="412740" latinLnBrk="0">
        <a:lnSpc>
          <a:spcPct val="100000"/>
        </a:lnSpc>
        <a:spcBef>
          <a:spcPts val="0"/>
        </a:spcBef>
        <a:spcAft>
          <a:spcPts val="800"/>
        </a:spcAft>
        <a:buClr>
          <a:srgbClr val="0061D5"/>
        </a:buClr>
        <a:buSzPct val="75000"/>
        <a:buFont typeface="Arial" charset="0"/>
        <a:buChar char="•"/>
        <a:tabLst/>
        <a:defRPr kumimoji="0" sz="1800" b="0" i="0" u="none" strike="noStrike" cap="none" spc="0" normalizeH="0" baseline="0" dirty="0">
          <a:ln>
            <a:noFill/>
          </a:ln>
          <a:solidFill>
            <a:srgbClr val="636D78"/>
          </a:solidFill>
          <a:effectLst/>
          <a:uFillTx/>
          <a:latin typeface="+mn-lt"/>
          <a:ea typeface="+mn-ea"/>
          <a:cs typeface="+mn-cs"/>
          <a:sym typeface="BrownStd-Light"/>
        </a:defRPr>
      </a:lvl4pPr>
      <a:lvl5pPr marL="1079473" marR="0" indent="-380990" algn="l" defTabSz="412740" latinLnBrk="0">
        <a:lnSpc>
          <a:spcPct val="100000"/>
        </a:lnSpc>
        <a:spcBef>
          <a:spcPts val="0"/>
        </a:spcBef>
        <a:spcAft>
          <a:spcPts val="800"/>
        </a:spcAft>
        <a:buClr>
          <a:srgbClr val="0061D5"/>
        </a:buClr>
        <a:buSzPct val="75000"/>
        <a:buFont typeface="Arial" charset="0"/>
        <a:buChar char="•"/>
        <a:tabLst/>
        <a:defRPr kumimoji="0" sz="1800" b="0" i="0" u="none" strike="noStrike" cap="none" spc="0" normalizeH="0" baseline="0" dirty="0">
          <a:ln>
            <a:noFill/>
          </a:ln>
          <a:solidFill>
            <a:srgbClr val="636D78"/>
          </a:solidFill>
          <a:effectLst/>
          <a:uFillTx/>
          <a:latin typeface="+mn-lt"/>
          <a:ea typeface="+mn-ea"/>
          <a:cs typeface="+mn-cs"/>
          <a:sym typeface="BrownStd-Light"/>
        </a:defRPr>
      </a:lvl5pPr>
      <a:lvl6pPr marL="1904952" marR="0" indent="-317492" algn="l" defTabSz="412740" latinLnBrk="0">
        <a:lnSpc>
          <a:spcPct val="100000"/>
        </a:lnSpc>
        <a:spcBef>
          <a:spcPts val="2600"/>
        </a:spcBef>
        <a:spcAft>
          <a:spcPts val="0"/>
        </a:spcAft>
        <a:buClrTx/>
        <a:buSzPct val="75000"/>
        <a:buFontTx/>
        <a:buChar char="•"/>
        <a:tabLst/>
        <a:defRPr sz="26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6pPr>
      <a:lvl7pPr marL="2222444" marR="0" indent="-317492" algn="l" defTabSz="412740" latinLnBrk="0">
        <a:lnSpc>
          <a:spcPct val="100000"/>
        </a:lnSpc>
        <a:spcBef>
          <a:spcPts val="2600"/>
        </a:spcBef>
        <a:spcAft>
          <a:spcPts val="0"/>
        </a:spcAft>
        <a:buClrTx/>
        <a:buSzPct val="75000"/>
        <a:buFontTx/>
        <a:buChar char="•"/>
        <a:tabLst/>
        <a:defRPr sz="26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7pPr>
      <a:lvl8pPr marL="2539937" marR="0" indent="-317492" algn="l" defTabSz="412740" latinLnBrk="0">
        <a:lnSpc>
          <a:spcPct val="100000"/>
        </a:lnSpc>
        <a:spcBef>
          <a:spcPts val="2600"/>
        </a:spcBef>
        <a:spcAft>
          <a:spcPts val="0"/>
        </a:spcAft>
        <a:buClrTx/>
        <a:buSzPct val="75000"/>
        <a:buFontTx/>
        <a:buChar char="•"/>
        <a:tabLst/>
        <a:defRPr sz="26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8pPr>
      <a:lvl9pPr marL="2857429" marR="0" indent="-317492" algn="l" defTabSz="412740" latinLnBrk="0">
        <a:lnSpc>
          <a:spcPct val="100000"/>
        </a:lnSpc>
        <a:spcBef>
          <a:spcPts val="2600"/>
        </a:spcBef>
        <a:spcAft>
          <a:spcPts val="0"/>
        </a:spcAft>
        <a:buClrTx/>
        <a:buSzPct val="75000"/>
        <a:buFontTx/>
        <a:buChar char="•"/>
        <a:tabLst/>
        <a:defRPr sz="26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9pPr>
    </p:bodyStyle>
    <p:otherStyle>
      <a:lvl1pPr marL="0" marR="0" indent="0" algn="ctr" defTabSz="4127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114297" algn="ctr" defTabSz="4127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228594" algn="ctr" defTabSz="4127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342891" algn="ctr" defTabSz="4127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457189" algn="ctr" defTabSz="4127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571486" algn="ctr" defTabSz="4127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685783" algn="ctr" defTabSz="4127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800080" algn="ctr" defTabSz="4127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914377" algn="ctr" defTabSz="4127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pos="192" userDrawn="1">
          <p15:clr>
            <a:srgbClr val="F26B43"/>
          </p15:clr>
        </p15:guide>
        <p15:guide id="3" pos="384" userDrawn="1">
          <p15:clr>
            <a:srgbClr val="F26B43"/>
          </p15:clr>
        </p15:guide>
        <p15:guide id="4" pos="7488" userDrawn="1">
          <p15:clr>
            <a:srgbClr val="F26B43"/>
          </p15:clr>
        </p15:guide>
        <p15:guide id="5" pos="7296" userDrawn="1">
          <p15:clr>
            <a:srgbClr val="F26B43"/>
          </p15:clr>
        </p15:guide>
        <p15:guide id="6" pos="576" userDrawn="1">
          <p15:clr>
            <a:srgbClr val="F26B43"/>
          </p15:clr>
        </p15:guide>
        <p15:guide id="7" pos="7104" userDrawn="1">
          <p15:clr>
            <a:srgbClr val="F26B43"/>
          </p15:clr>
        </p15:guide>
        <p15:guide id="8" pos="4032" userDrawn="1">
          <p15:clr>
            <a:srgbClr val="F26B43"/>
          </p15:clr>
        </p15:guide>
        <p15:guide id="9" pos="3648" userDrawn="1">
          <p15:clr>
            <a:srgbClr val="F26B43"/>
          </p15:clr>
        </p15:guide>
        <p15:guide id="10" pos="5568" userDrawn="1">
          <p15:clr>
            <a:srgbClr val="F26B43"/>
          </p15:clr>
        </p15:guide>
        <p15:guide id="11" pos="2112" userDrawn="1">
          <p15:clr>
            <a:srgbClr val="F26B43"/>
          </p15:clr>
        </p15:guide>
        <p15:guide id="12" orient="horz" pos="176" userDrawn="1">
          <p15:clr>
            <a:srgbClr val="F26B43"/>
          </p15:clr>
        </p15:guide>
        <p15:guide id="13" orient="horz" pos="368" userDrawn="1">
          <p15:clr>
            <a:srgbClr val="F26B43"/>
          </p15:clr>
        </p15:guide>
        <p15:guide id="14" orient="horz" pos="4144" userDrawn="1">
          <p15:clr>
            <a:srgbClr val="F26B43"/>
          </p15:clr>
        </p15:guide>
        <p15:guide id="15" orient="horz" pos="3952" userDrawn="1">
          <p15:clr>
            <a:srgbClr val="F26B43"/>
          </p15:clr>
        </p15:guide>
        <p15:guide id="16" orient="horz" pos="1232" userDrawn="1">
          <p15:clr>
            <a:srgbClr val="F26B43"/>
          </p15:clr>
        </p15:guide>
        <p15:guide id="17" orient="horz" pos="1040" userDrawn="1">
          <p15:clr>
            <a:srgbClr val="F26B43"/>
          </p15:clr>
        </p15:guide>
        <p15:guide id="18" orient="horz" pos="216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/>
          </p:cNvSpPr>
          <p:nvPr>
            <p:ph type="title"/>
          </p:nvPr>
        </p:nvSpPr>
        <p:spPr>
          <a:xfrm>
            <a:off x="609600" y="897439"/>
            <a:ext cx="10972800" cy="1075172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rIns="228600" anchor="t"/>
          <a:lstStyle/>
          <a:p>
            <a:pPr lvl="0" fontAlgn="auto" hangingPunct="1"/>
            <a:endParaRPr dirty="0"/>
          </a:p>
        </p:txBody>
      </p:sp>
      <p:sp>
        <p:nvSpPr>
          <p:cNvPr id="4" name="Shape 4"/>
          <p:cNvSpPr>
            <a:spLocks noGrp="1"/>
          </p:cNvSpPr>
          <p:nvPr>
            <p:ph type="body" idx="1"/>
          </p:nvPr>
        </p:nvSpPr>
        <p:spPr>
          <a:xfrm>
            <a:off x="609600" y="1968768"/>
            <a:ext cx="10972800" cy="4254233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rIns="228600" anchor="t"/>
          <a:lstStyle/>
          <a:p>
            <a:pPr marL="0" lvl="0" indent="0" rtl="0" fontAlgn="auto" hangingPunct="1">
              <a:spcBef>
                <a:spcPts val="1100"/>
              </a:spcBef>
              <a:buSzTx/>
              <a:buNone/>
            </a:pPr>
            <a:r>
              <a:rPr dirty="0"/>
              <a:t>Body Level One</a:t>
            </a:r>
          </a:p>
          <a:p>
            <a:pPr marL="328697" lvl="1" indent="-201700" rtl="0" fontAlgn="auto" hangingPunct="1">
              <a:spcBef>
                <a:spcPts val="1100"/>
              </a:spcBef>
            </a:pPr>
            <a:r>
              <a:rPr dirty="0"/>
              <a:t>Body Level Two</a:t>
            </a:r>
          </a:p>
          <a:p>
            <a:pPr marL="519192" lvl="2" indent="-201700" rtl="0" fontAlgn="auto" hangingPunct="1">
              <a:spcBef>
                <a:spcPts val="1100"/>
              </a:spcBef>
            </a:pPr>
            <a:r>
              <a:rPr dirty="0"/>
              <a:t>Body Level Three</a:t>
            </a:r>
          </a:p>
          <a:p>
            <a:pPr marL="709688" lvl="3" indent="-201700" rtl="0" fontAlgn="auto" hangingPunct="1">
              <a:spcBef>
                <a:spcPts val="1100"/>
              </a:spcBef>
            </a:pPr>
            <a:r>
              <a:rPr dirty="0"/>
              <a:t>Body Level Four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609600" y="723492"/>
            <a:ext cx="10972800" cy="0"/>
          </a:xfrm>
          <a:prstGeom prst="line">
            <a:avLst/>
          </a:prstGeom>
          <a:noFill/>
          <a:ln w="6350" cap="flat">
            <a:solidFill>
              <a:srgbClr val="C3D1DA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" name="Shape 278"/>
          <p:cNvSpPr txBox="1">
            <a:spLocks/>
          </p:cNvSpPr>
          <p:nvPr userDrawn="1"/>
        </p:nvSpPr>
        <p:spPr>
          <a:xfrm>
            <a:off x="6542072" y="409598"/>
            <a:ext cx="5040329" cy="258084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marL="0" marR="0" indent="0" algn="l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800" b="0" i="0" u="none" strike="noStrike" cap="none" spc="0" normalizeH="0" baseline="0">
                <a:ln>
                  <a:noFill/>
                </a:ln>
                <a:solidFill>
                  <a:srgbClr val="171F25"/>
                </a:solidFill>
                <a:effectLst/>
                <a:uFillTx/>
                <a:latin typeface="+mj-lt"/>
                <a:ea typeface="Lato Heavy"/>
                <a:cs typeface="Lato Heavy"/>
                <a:sym typeface="BrownStd-Light"/>
              </a:defRPr>
            </a:lvl1pPr>
            <a:lvl2pPr marL="0" marR="0" indent="85725" algn="l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2pPr>
            <a:lvl3pPr marL="0" marR="0" indent="171450" algn="l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3pPr>
            <a:lvl4pPr marL="0" marR="0" indent="257175" algn="l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4pPr>
            <a:lvl5pPr marL="0" marR="0" indent="342900" algn="l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5pPr>
            <a:lvl6pPr marL="0" marR="0" indent="428625" algn="l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6pPr>
            <a:lvl7pPr marL="0" marR="0" indent="514350" algn="l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7pPr>
            <a:lvl8pPr marL="0" marR="0" indent="600075" algn="l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8pPr>
            <a:lvl9pPr marL="0" marR="0" indent="685800" algn="l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9pPr>
          </a:lstStyle>
          <a:p>
            <a:pPr algn="r" hangingPunct="1">
              <a:lnSpc>
                <a:spcPct val="110000"/>
              </a:lnSpc>
            </a:pPr>
            <a:r>
              <a:rPr lang="en-US" sz="1100" dirty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 </a:t>
            </a:r>
            <a:fld id="{D8CAB2CD-AAC9-C249-AC20-73F5B5BEE26C}" type="slidenum">
              <a:rPr lang="en-US" sz="1100" smtClean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‹#›</a:t>
            </a:fld>
            <a:endParaRPr lang="en-US" sz="1100" dirty="0">
              <a:solidFill>
                <a:schemeClr val="bg1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7" name="Text Placeholder 5"/>
          <p:cNvSpPr txBox="1">
            <a:spLocks/>
          </p:cNvSpPr>
          <p:nvPr userDrawn="1"/>
        </p:nvSpPr>
        <p:spPr>
          <a:xfrm>
            <a:off x="609599" y="409598"/>
            <a:ext cx="5210628" cy="245533"/>
          </a:xfrm>
          <a:prstGeom prst="rect">
            <a:avLst/>
          </a:prstGeom>
        </p:spPr>
        <p:txBody>
          <a:bodyPr lIns="0"/>
          <a:lstStyle>
            <a:lvl1pPr marL="0" marR="0" indent="0" algn="l" defTabSz="309563" latinLnBrk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Pct val="75000"/>
              <a:buFontTx/>
              <a:buNone/>
              <a:tabLst/>
              <a:defRPr kumimoji="0" sz="800" b="0" i="0" u="none" strike="noStrike" cap="none" spc="0" normalizeH="0" baseline="0">
                <a:ln>
                  <a:noFill/>
                </a:ln>
                <a:solidFill>
                  <a:srgbClr val="72848E"/>
                </a:solidFill>
                <a:effectLst/>
                <a:uFillTx/>
                <a:latin typeface="+mn-lt"/>
                <a:ea typeface="Lato Bold"/>
                <a:cs typeface="Lato Bold"/>
                <a:sym typeface="BrownStd-Light"/>
              </a:defRPr>
            </a:lvl1pPr>
            <a:lvl2pPr marL="476250" marR="0" indent="-238125" algn="l" defTabSz="309563" latinLnBrk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Pct val="75000"/>
              <a:buFontTx/>
              <a:buChar char="•"/>
              <a:tabLst/>
              <a:defRPr kumimoji="0" sz="1400" b="0" i="0" u="none" strike="noStrike" cap="none" spc="0" normalizeH="0" baseline="0" dirty="0">
                <a:ln>
                  <a:noFill/>
                </a:ln>
                <a:solidFill>
                  <a:srgbClr val="76838E"/>
                </a:solidFill>
                <a:effectLst/>
                <a:uFillTx/>
                <a:latin typeface="+mn-lt"/>
                <a:ea typeface="+mn-ea"/>
                <a:cs typeface="+mn-cs"/>
                <a:sym typeface="BrownStd-Light"/>
              </a:defRPr>
            </a:lvl2pPr>
            <a:lvl3pPr marL="714375" marR="0" indent="-238125" algn="l" defTabSz="309563" latinLnBrk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0061D5"/>
              </a:buClr>
              <a:buSzPct val="75000"/>
              <a:buFontTx/>
              <a:buChar char="•"/>
              <a:tabLst/>
              <a:defRPr kumimoji="0" sz="1400" b="0" i="0" u="none" strike="noStrike" cap="none" spc="0" normalizeH="0" baseline="0" dirty="0">
                <a:ln>
                  <a:noFill/>
                </a:ln>
                <a:solidFill>
                  <a:srgbClr val="76838E"/>
                </a:solidFill>
                <a:effectLst/>
                <a:uFillTx/>
                <a:latin typeface="+mn-lt"/>
                <a:ea typeface="+mn-ea"/>
                <a:cs typeface="+mn-cs"/>
                <a:sym typeface="BrownStd-Light"/>
              </a:defRPr>
            </a:lvl3pPr>
            <a:lvl4pPr marL="952500" marR="0" indent="-238125" algn="l" defTabSz="309563" latinLnBrk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Pct val="75000"/>
              <a:buFontTx/>
              <a:buChar char="•"/>
              <a:tabLst/>
              <a:defRPr kumimoji="0" sz="1400" b="0" i="0" u="none" strike="noStrike" cap="none" spc="0" normalizeH="0" baseline="0" dirty="0">
                <a:ln>
                  <a:noFill/>
                </a:ln>
                <a:solidFill>
                  <a:srgbClr val="76838E"/>
                </a:solidFill>
                <a:effectLst/>
                <a:uFillTx/>
                <a:latin typeface="+mn-lt"/>
                <a:ea typeface="+mn-ea"/>
                <a:cs typeface="+mn-cs"/>
                <a:sym typeface="BrownStd-Light"/>
              </a:defRPr>
            </a:lvl4pPr>
            <a:lvl5pPr marL="1190625" marR="0" indent="-238125" algn="l" defTabSz="309563" latinLnBrk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Pct val="75000"/>
              <a:buFontTx/>
              <a:buChar char="•"/>
              <a:tabLst/>
              <a:defRPr kumimoji="0" sz="1400" b="0" i="0" u="none" strike="noStrike" cap="none" spc="0" normalizeH="0" baseline="0" dirty="0">
                <a:ln>
                  <a:noFill/>
                </a:ln>
                <a:solidFill>
                  <a:srgbClr val="76838E"/>
                </a:solidFill>
                <a:effectLst/>
                <a:uFillTx/>
                <a:latin typeface="+mn-lt"/>
                <a:ea typeface="+mn-ea"/>
                <a:cs typeface="+mn-cs"/>
                <a:sym typeface="BrownStd-Light"/>
              </a:defRPr>
            </a:lvl5pPr>
            <a:lvl6pPr marL="1428750" marR="0" indent="-238125" algn="l" defTabSz="309563" latinLnBrk="0">
              <a:lnSpc>
                <a:spcPct val="100000"/>
              </a:lnSpc>
              <a:spcBef>
                <a:spcPts val="195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95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6pPr>
            <a:lvl7pPr marL="1666875" marR="0" indent="-238125" algn="l" defTabSz="309563" latinLnBrk="0">
              <a:lnSpc>
                <a:spcPct val="100000"/>
              </a:lnSpc>
              <a:spcBef>
                <a:spcPts val="195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95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7pPr>
            <a:lvl8pPr marL="1905000" marR="0" indent="-238125" algn="l" defTabSz="309563" latinLnBrk="0">
              <a:lnSpc>
                <a:spcPct val="100000"/>
              </a:lnSpc>
              <a:spcBef>
                <a:spcPts val="195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95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8pPr>
            <a:lvl9pPr marL="2143125" marR="0" indent="-238125" algn="l" defTabSz="309563" latinLnBrk="0">
              <a:lnSpc>
                <a:spcPct val="100000"/>
              </a:lnSpc>
              <a:spcBef>
                <a:spcPts val="195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95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9pPr>
          </a:lstStyle>
          <a:p>
            <a:pPr hangingPunct="1"/>
            <a:r>
              <a:rPr lang="en-US" sz="1100" dirty="0">
                <a:solidFill>
                  <a:schemeClr val="bg1"/>
                </a:solidFill>
              </a:rPr>
              <a:t>Box Platform Developer Workshop</a:t>
            </a:r>
          </a:p>
        </p:txBody>
      </p:sp>
    </p:spTree>
    <p:extLst>
      <p:ext uri="{BB962C8B-B14F-4D97-AF65-F5344CB8AC3E}">
        <p14:creationId xmlns:p14="http://schemas.microsoft.com/office/powerpoint/2010/main" val="16082610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7" r:id="rId1"/>
    <p:sldLayoutId id="2147483798" r:id="rId2"/>
    <p:sldLayoutId id="2147483799" r:id="rId3"/>
    <p:sldLayoutId id="2147483800" r:id="rId4"/>
    <p:sldLayoutId id="2147483807" r:id="rId5"/>
    <p:sldLayoutId id="2147483808" r:id="rId6"/>
    <p:sldLayoutId id="2147483852" r:id="rId7"/>
    <p:sldLayoutId id="2147483849" r:id="rId8"/>
    <p:sldLayoutId id="2147483853" r:id="rId9"/>
    <p:sldLayoutId id="2147483850" r:id="rId10"/>
    <p:sldLayoutId id="2147483851" r:id="rId11"/>
    <p:sldLayoutId id="2147483847" r:id="rId12"/>
    <p:sldLayoutId id="2147483724" r:id="rId13"/>
    <p:sldLayoutId id="2147483848" r:id="rId14"/>
    <p:sldLayoutId id="2147483854" r:id="rId15"/>
    <p:sldLayoutId id="2147483855" r:id="rId16"/>
    <p:sldLayoutId id="2147483856" r:id="rId17"/>
    <p:sldLayoutId id="2147483857" r:id="rId18"/>
  </p:sldLayoutIdLst>
  <p:transition spd="med"/>
  <p:hf hdr="0" ftr="0" dt="0"/>
  <p:txStyles>
    <p:titleStyle>
      <a:lvl1pPr marL="0" marR="0" indent="0" algn="l" defTabSz="4127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kumimoji="0" sz="3200" b="0" i="0" u="none" strike="noStrike" cap="none" spc="0" normalizeH="0" baseline="0">
          <a:ln>
            <a:noFill/>
          </a:ln>
          <a:solidFill>
            <a:schemeClr val="bg1"/>
          </a:solidFill>
          <a:effectLst/>
          <a:uFillTx/>
          <a:latin typeface="+mj-lt"/>
          <a:ea typeface="Lato Heavy"/>
          <a:cs typeface="Lato Heavy"/>
          <a:sym typeface="BrownStd-Light"/>
        </a:defRPr>
      </a:lvl1pPr>
      <a:lvl2pPr marL="0" marR="0" indent="114297" algn="l" defTabSz="4127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ln>
            <a:noFill/>
          </a:ln>
          <a:solidFill>
            <a:srgbClr val="171F25">
              <a:alpha val="80018"/>
            </a:srgbClr>
          </a:solidFill>
          <a:uFillTx/>
          <a:latin typeface="Lato Heavy"/>
          <a:ea typeface="Lato Heavy"/>
          <a:cs typeface="Lato Heavy"/>
          <a:sym typeface="Lato Heavy"/>
        </a:defRPr>
      </a:lvl2pPr>
      <a:lvl3pPr marL="0" marR="0" indent="228594" algn="l" defTabSz="4127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ln>
            <a:noFill/>
          </a:ln>
          <a:solidFill>
            <a:srgbClr val="171F25">
              <a:alpha val="80018"/>
            </a:srgbClr>
          </a:solidFill>
          <a:uFillTx/>
          <a:latin typeface="Lato Heavy"/>
          <a:ea typeface="Lato Heavy"/>
          <a:cs typeface="Lato Heavy"/>
          <a:sym typeface="Lato Heavy"/>
        </a:defRPr>
      </a:lvl3pPr>
      <a:lvl4pPr marL="0" marR="0" indent="342891" algn="l" defTabSz="4127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ln>
            <a:noFill/>
          </a:ln>
          <a:solidFill>
            <a:srgbClr val="171F25">
              <a:alpha val="80018"/>
            </a:srgbClr>
          </a:solidFill>
          <a:uFillTx/>
          <a:latin typeface="Lato Heavy"/>
          <a:ea typeface="Lato Heavy"/>
          <a:cs typeface="Lato Heavy"/>
          <a:sym typeface="Lato Heavy"/>
        </a:defRPr>
      </a:lvl4pPr>
      <a:lvl5pPr marL="0" marR="0" indent="457189" algn="l" defTabSz="4127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ln>
            <a:noFill/>
          </a:ln>
          <a:solidFill>
            <a:srgbClr val="171F25">
              <a:alpha val="80018"/>
            </a:srgbClr>
          </a:solidFill>
          <a:uFillTx/>
          <a:latin typeface="Lato Heavy"/>
          <a:ea typeface="Lato Heavy"/>
          <a:cs typeface="Lato Heavy"/>
          <a:sym typeface="Lato Heavy"/>
        </a:defRPr>
      </a:lvl5pPr>
      <a:lvl6pPr marL="0" marR="0" indent="571486" algn="l" defTabSz="4127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ln>
            <a:noFill/>
          </a:ln>
          <a:solidFill>
            <a:srgbClr val="171F25">
              <a:alpha val="80018"/>
            </a:srgbClr>
          </a:solidFill>
          <a:uFillTx/>
          <a:latin typeface="Lato Heavy"/>
          <a:ea typeface="Lato Heavy"/>
          <a:cs typeface="Lato Heavy"/>
          <a:sym typeface="Lato Heavy"/>
        </a:defRPr>
      </a:lvl6pPr>
      <a:lvl7pPr marL="0" marR="0" indent="685783" algn="l" defTabSz="4127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ln>
            <a:noFill/>
          </a:ln>
          <a:solidFill>
            <a:srgbClr val="171F25">
              <a:alpha val="80018"/>
            </a:srgbClr>
          </a:solidFill>
          <a:uFillTx/>
          <a:latin typeface="Lato Heavy"/>
          <a:ea typeface="Lato Heavy"/>
          <a:cs typeface="Lato Heavy"/>
          <a:sym typeface="Lato Heavy"/>
        </a:defRPr>
      </a:lvl7pPr>
      <a:lvl8pPr marL="0" marR="0" indent="800080" algn="l" defTabSz="4127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ln>
            <a:noFill/>
          </a:ln>
          <a:solidFill>
            <a:srgbClr val="171F25">
              <a:alpha val="80018"/>
            </a:srgbClr>
          </a:solidFill>
          <a:uFillTx/>
          <a:latin typeface="Lato Heavy"/>
          <a:ea typeface="Lato Heavy"/>
          <a:cs typeface="Lato Heavy"/>
          <a:sym typeface="Lato Heavy"/>
        </a:defRPr>
      </a:lvl8pPr>
      <a:lvl9pPr marL="0" marR="0" indent="914377" algn="l" defTabSz="4127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ln>
            <a:noFill/>
          </a:ln>
          <a:solidFill>
            <a:srgbClr val="171F25">
              <a:alpha val="80018"/>
            </a:srgbClr>
          </a:solidFill>
          <a:uFillTx/>
          <a:latin typeface="Lato Heavy"/>
          <a:ea typeface="Lato Heavy"/>
          <a:cs typeface="Lato Heavy"/>
          <a:sym typeface="Lato Heavy"/>
        </a:defRPr>
      </a:lvl9pPr>
    </p:titleStyle>
    <p:bodyStyle>
      <a:lvl1pPr marL="317492" marR="0" indent="-317492" algn="l" defTabSz="412740" latinLnBrk="0">
        <a:lnSpc>
          <a:spcPct val="100000"/>
        </a:lnSpc>
        <a:spcBef>
          <a:spcPts val="0"/>
        </a:spcBef>
        <a:spcAft>
          <a:spcPts val="800"/>
        </a:spcAft>
        <a:buClr>
          <a:schemeClr val="bg1"/>
        </a:buClr>
        <a:buSzPct val="75000"/>
        <a:buFontTx/>
        <a:buChar char="•"/>
        <a:tabLst/>
        <a:defRPr kumimoji="0" sz="1800" b="0" i="0" u="none" strike="noStrike" cap="none" spc="0" normalizeH="0" baseline="0">
          <a:ln>
            <a:noFill/>
          </a:ln>
          <a:solidFill>
            <a:schemeClr val="bg1"/>
          </a:solidFill>
          <a:effectLst/>
          <a:uFillTx/>
          <a:latin typeface="+mn-lt"/>
          <a:ea typeface="Lato Bold"/>
          <a:cs typeface="Lato Bold"/>
          <a:sym typeface="BrownStd-Light"/>
        </a:defRPr>
      </a:lvl1pPr>
      <a:lvl2pPr marL="228600" marR="0" indent="-228600" algn="l" defTabSz="412740" latinLnBrk="0">
        <a:lnSpc>
          <a:spcPct val="100000"/>
        </a:lnSpc>
        <a:spcBef>
          <a:spcPts val="0"/>
        </a:spcBef>
        <a:spcAft>
          <a:spcPts val="800"/>
        </a:spcAft>
        <a:buClr>
          <a:schemeClr val="bg1"/>
        </a:buClr>
        <a:buSzPct val="75000"/>
        <a:buFont typeface="Arial" charset="0"/>
        <a:buChar char="•"/>
        <a:tabLst/>
        <a:defRPr kumimoji="0" sz="1800" b="0" i="0" u="none" strike="noStrike" cap="none" spc="0" normalizeH="0" baseline="0" dirty="0">
          <a:ln>
            <a:noFill/>
          </a:ln>
          <a:solidFill>
            <a:schemeClr val="bg1"/>
          </a:solidFill>
          <a:effectLst/>
          <a:uFillTx/>
          <a:latin typeface="+mn-lt"/>
          <a:ea typeface="+mn-ea"/>
          <a:cs typeface="+mn-cs"/>
          <a:sym typeface="BrownStd-Light"/>
        </a:defRPr>
      </a:lvl2pPr>
      <a:lvl3pPr marL="457200" marR="0" indent="-228600" algn="l" defTabSz="412740" latinLnBrk="0">
        <a:lnSpc>
          <a:spcPct val="100000"/>
        </a:lnSpc>
        <a:spcBef>
          <a:spcPts val="0"/>
        </a:spcBef>
        <a:spcAft>
          <a:spcPts val="800"/>
        </a:spcAft>
        <a:buClr>
          <a:schemeClr val="bg1"/>
        </a:buClr>
        <a:buSzPct val="75000"/>
        <a:buFont typeface="Arial" charset="0"/>
        <a:buChar char="•"/>
        <a:tabLst/>
        <a:defRPr kumimoji="0" sz="1800" b="0" i="0" u="none" strike="noStrike" cap="none" spc="0" normalizeH="0" baseline="0" dirty="0">
          <a:ln>
            <a:noFill/>
          </a:ln>
          <a:solidFill>
            <a:schemeClr val="bg1"/>
          </a:solidFill>
          <a:effectLst/>
          <a:uFillTx/>
          <a:latin typeface="+mn-lt"/>
          <a:ea typeface="+mn-ea"/>
          <a:cs typeface="+mn-cs"/>
          <a:sym typeface="BrownStd-Light"/>
        </a:defRPr>
      </a:lvl3pPr>
      <a:lvl4pPr marL="888978" marR="0" indent="-380990" algn="l" defTabSz="412740" latinLnBrk="0">
        <a:lnSpc>
          <a:spcPct val="100000"/>
        </a:lnSpc>
        <a:spcBef>
          <a:spcPts val="0"/>
        </a:spcBef>
        <a:spcAft>
          <a:spcPts val="800"/>
        </a:spcAft>
        <a:buClr>
          <a:schemeClr val="bg1"/>
        </a:buClr>
        <a:buSzPct val="75000"/>
        <a:buFont typeface="Arial" charset="0"/>
        <a:buChar char="•"/>
        <a:tabLst/>
        <a:defRPr kumimoji="0" sz="1800" b="0" i="0" u="none" strike="noStrike" cap="none" spc="0" normalizeH="0" baseline="0" dirty="0">
          <a:ln>
            <a:noFill/>
          </a:ln>
          <a:solidFill>
            <a:schemeClr val="bg1"/>
          </a:solidFill>
          <a:effectLst/>
          <a:uFillTx/>
          <a:latin typeface="+mn-lt"/>
          <a:ea typeface="+mn-ea"/>
          <a:cs typeface="+mn-cs"/>
          <a:sym typeface="BrownStd-Light"/>
        </a:defRPr>
      </a:lvl4pPr>
      <a:lvl5pPr marL="1079473" marR="0" indent="-380990" algn="l" defTabSz="412740" latinLnBrk="0">
        <a:lnSpc>
          <a:spcPct val="100000"/>
        </a:lnSpc>
        <a:spcBef>
          <a:spcPts val="0"/>
        </a:spcBef>
        <a:spcAft>
          <a:spcPts val="800"/>
        </a:spcAft>
        <a:buClr>
          <a:srgbClr val="0061D5"/>
        </a:buClr>
        <a:buSzPct val="75000"/>
        <a:buFont typeface="Arial" charset="0"/>
        <a:buChar char="•"/>
        <a:tabLst/>
        <a:defRPr kumimoji="0" sz="1800" b="0" i="0" u="none" strike="noStrike" cap="none" spc="0" normalizeH="0" baseline="0" dirty="0">
          <a:ln>
            <a:noFill/>
          </a:ln>
          <a:solidFill>
            <a:schemeClr val="bg1"/>
          </a:solidFill>
          <a:effectLst/>
          <a:uFillTx/>
          <a:latin typeface="+mn-lt"/>
          <a:ea typeface="+mn-ea"/>
          <a:cs typeface="+mn-cs"/>
          <a:sym typeface="BrownStd-Light"/>
        </a:defRPr>
      </a:lvl5pPr>
      <a:lvl6pPr marL="1904952" marR="0" indent="-317492" algn="l" defTabSz="412740" latinLnBrk="0">
        <a:lnSpc>
          <a:spcPct val="100000"/>
        </a:lnSpc>
        <a:spcBef>
          <a:spcPts val="2600"/>
        </a:spcBef>
        <a:spcAft>
          <a:spcPts val="0"/>
        </a:spcAft>
        <a:buClrTx/>
        <a:buSzPct val="75000"/>
        <a:buFontTx/>
        <a:buChar char="•"/>
        <a:tabLst/>
        <a:defRPr sz="26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6pPr>
      <a:lvl7pPr marL="2222444" marR="0" indent="-317492" algn="l" defTabSz="412740" latinLnBrk="0">
        <a:lnSpc>
          <a:spcPct val="100000"/>
        </a:lnSpc>
        <a:spcBef>
          <a:spcPts val="2600"/>
        </a:spcBef>
        <a:spcAft>
          <a:spcPts val="0"/>
        </a:spcAft>
        <a:buClrTx/>
        <a:buSzPct val="75000"/>
        <a:buFontTx/>
        <a:buChar char="•"/>
        <a:tabLst/>
        <a:defRPr sz="26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7pPr>
      <a:lvl8pPr marL="2539937" marR="0" indent="-317492" algn="l" defTabSz="412740" latinLnBrk="0">
        <a:lnSpc>
          <a:spcPct val="100000"/>
        </a:lnSpc>
        <a:spcBef>
          <a:spcPts val="2600"/>
        </a:spcBef>
        <a:spcAft>
          <a:spcPts val="0"/>
        </a:spcAft>
        <a:buClrTx/>
        <a:buSzPct val="75000"/>
        <a:buFontTx/>
        <a:buChar char="•"/>
        <a:tabLst/>
        <a:defRPr sz="26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8pPr>
      <a:lvl9pPr marL="2857429" marR="0" indent="-317492" algn="l" defTabSz="412740" latinLnBrk="0">
        <a:lnSpc>
          <a:spcPct val="100000"/>
        </a:lnSpc>
        <a:spcBef>
          <a:spcPts val="2600"/>
        </a:spcBef>
        <a:spcAft>
          <a:spcPts val="0"/>
        </a:spcAft>
        <a:buClrTx/>
        <a:buSzPct val="75000"/>
        <a:buFontTx/>
        <a:buChar char="•"/>
        <a:tabLst/>
        <a:defRPr sz="26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9pPr>
    </p:bodyStyle>
    <p:otherStyle>
      <a:lvl1pPr marL="0" marR="0" indent="0" algn="ctr" defTabSz="4127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114297" algn="ctr" defTabSz="4127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228594" algn="ctr" defTabSz="4127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342891" algn="ctr" defTabSz="4127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457189" algn="ctr" defTabSz="4127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571486" algn="ctr" defTabSz="4127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685783" algn="ctr" defTabSz="4127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800080" algn="ctr" defTabSz="4127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914377" algn="ctr" defTabSz="4127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40">
          <p15:clr>
            <a:srgbClr val="F26B43"/>
          </p15:clr>
        </p15:guide>
        <p15:guide id="2" pos="192">
          <p15:clr>
            <a:srgbClr val="F26B43"/>
          </p15:clr>
        </p15:guide>
        <p15:guide id="3" pos="384">
          <p15:clr>
            <a:srgbClr val="F26B43"/>
          </p15:clr>
        </p15:guide>
        <p15:guide id="4" pos="7488">
          <p15:clr>
            <a:srgbClr val="F26B43"/>
          </p15:clr>
        </p15:guide>
        <p15:guide id="5" pos="7296">
          <p15:clr>
            <a:srgbClr val="F26B43"/>
          </p15:clr>
        </p15:guide>
        <p15:guide id="6" pos="576">
          <p15:clr>
            <a:srgbClr val="F26B43"/>
          </p15:clr>
        </p15:guide>
        <p15:guide id="7" pos="7104">
          <p15:clr>
            <a:srgbClr val="F26B43"/>
          </p15:clr>
        </p15:guide>
        <p15:guide id="8" pos="4032">
          <p15:clr>
            <a:srgbClr val="F26B43"/>
          </p15:clr>
        </p15:guide>
        <p15:guide id="9" pos="3648">
          <p15:clr>
            <a:srgbClr val="F26B43"/>
          </p15:clr>
        </p15:guide>
        <p15:guide id="10" pos="5568">
          <p15:clr>
            <a:srgbClr val="F26B43"/>
          </p15:clr>
        </p15:guide>
        <p15:guide id="11" pos="2112">
          <p15:clr>
            <a:srgbClr val="F26B43"/>
          </p15:clr>
        </p15:guide>
        <p15:guide id="12" orient="horz" pos="176">
          <p15:clr>
            <a:srgbClr val="F26B43"/>
          </p15:clr>
        </p15:guide>
        <p15:guide id="13" orient="horz" pos="368">
          <p15:clr>
            <a:srgbClr val="F26B43"/>
          </p15:clr>
        </p15:guide>
        <p15:guide id="14" orient="horz" pos="4144">
          <p15:clr>
            <a:srgbClr val="F26B43"/>
          </p15:clr>
        </p15:guide>
        <p15:guide id="15" orient="horz" pos="3952">
          <p15:clr>
            <a:srgbClr val="F26B43"/>
          </p15:clr>
        </p15:guide>
        <p15:guide id="16" orient="horz" pos="1232">
          <p15:clr>
            <a:srgbClr val="F26B43"/>
          </p15:clr>
        </p15:guide>
        <p15:guide id="17" orient="horz" pos="1040">
          <p15:clr>
            <a:srgbClr val="F26B43"/>
          </p15:clr>
        </p15:guide>
        <p15:guide id="18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cleblanc/box-workshops/blob/master/service-accounts/service-account-upload-sa.js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8.xml"/><Relationship Id="rId5" Type="http://schemas.openxmlformats.org/officeDocument/2006/relationships/hyperlink" Target="https://github.com/jcleblanc/box-workshops/blob/master/service-accounts/service-account-upload-usertoken.js" TargetMode="External"/><Relationship Id="rId4" Type="http://schemas.openxmlformats.org/officeDocument/2006/relationships/hyperlink" Target="https://github.com/jcleblanc/box-workshops/blob/master/service-accounts/service-account-upload-asuser.js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7.xml"/><Relationship Id="rId4" Type="http://schemas.openxmlformats.org/officeDocument/2006/relationships/image" Target="../media/image11.sv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 Placeholder 43"/>
          <p:cNvSpPr>
            <a:spLocks noGrp="1"/>
          </p:cNvSpPr>
          <p:nvPr>
            <p:ph type="body" sz="quarter" idx="10"/>
          </p:nvPr>
        </p:nvSpPr>
        <p:spPr>
          <a:xfrm>
            <a:off x="914401" y="5279385"/>
            <a:ext cx="8229345" cy="1235868"/>
          </a:xfrm>
        </p:spPr>
        <p:txBody>
          <a:bodyPr/>
          <a:lstStyle/>
          <a:p>
            <a:r>
              <a:rPr lang="en-US" b="1" dirty="0"/>
              <a:t>Jonathan LeBlanc</a:t>
            </a:r>
          </a:p>
          <a:p>
            <a:r>
              <a:rPr lang="en-US" dirty="0"/>
              <a:t>Director of Developer Advocacy, Box</a:t>
            </a:r>
          </a:p>
          <a:p>
            <a:r>
              <a:rPr lang="en-US" dirty="0"/>
              <a:t>Twitter: @</a:t>
            </a:r>
            <a:r>
              <a:rPr lang="en-US" dirty="0" err="1"/>
              <a:t>jcleblanc</a:t>
            </a:r>
            <a:r>
              <a:rPr lang="en-US" dirty="0"/>
              <a:t> </a:t>
            </a:r>
          </a:p>
          <a:p>
            <a:r>
              <a:rPr lang="en-US" dirty="0" err="1"/>
              <a:t>Github</a:t>
            </a:r>
            <a:r>
              <a:rPr lang="en-US" dirty="0"/>
              <a:t>: 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jcleblanc</a:t>
            </a:r>
            <a:endParaRPr lang="en-US" dirty="0"/>
          </a:p>
        </p:txBody>
      </p:sp>
      <p:sp>
        <p:nvSpPr>
          <p:cNvPr id="6" name="Shape 282">
            <a:extLst>
              <a:ext uri="{FF2B5EF4-FFF2-40B4-BE49-F238E27FC236}">
                <a16:creationId xmlns:a16="http://schemas.microsoft.com/office/drawing/2014/main" id="{861FDD01-3467-FC41-A8E0-BA36B11F7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145" y="2867891"/>
            <a:ext cx="10044800" cy="1411502"/>
          </a:xfrm>
        </p:spPr>
        <p:txBody>
          <a:bodyPr lIns="0" tIns="0" rIns="0" bIns="0" anchor="t"/>
          <a:lstStyle/>
          <a:p>
            <a:r>
              <a:rPr lang="en-US" sz="4800" dirty="0">
                <a:solidFill>
                  <a:srgbClr val="FEFFFF"/>
                </a:solidFill>
              </a:rPr>
              <a:t>Box Platform Developer Workshop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2545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21"/>
          </p:nvPr>
        </p:nvSpPr>
        <p:spPr>
          <a:xfrm>
            <a:off x="3815168" y="4851399"/>
            <a:ext cx="4576323" cy="552451"/>
          </a:xfrm>
        </p:spPr>
        <p:txBody>
          <a:bodyPr/>
          <a:lstStyle/>
          <a:p>
            <a:r>
              <a:rPr lang="en-US" dirty="0"/>
              <a:t>App Users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5"/>
          </p:nvPr>
        </p:nvSpPr>
        <p:spPr>
          <a:xfrm>
            <a:off x="304800" y="4851399"/>
            <a:ext cx="4576323" cy="552451"/>
          </a:xfrm>
        </p:spPr>
        <p:txBody>
          <a:bodyPr/>
          <a:lstStyle/>
          <a:p>
            <a:r>
              <a:rPr lang="en-US" dirty="0"/>
              <a:t>No User Access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29"/>
          </p:nvPr>
        </p:nvSpPr>
        <p:spPr>
          <a:xfrm>
            <a:off x="7310876" y="4851399"/>
            <a:ext cx="4576323" cy="552451"/>
          </a:xfrm>
        </p:spPr>
        <p:txBody>
          <a:bodyPr/>
          <a:lstStyle/>
          <a:p>
            <a:r>
              <a:rPr lang="en-US" dirty="0"/>
              <a:t>All Users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30"/>
          </p:nvPr>
        </p:nvSpPr>
        <p:spPr>
          <a:xfrm>
            <a:off x="7310877" y="5552018"/>
            <a:ext cx="4576324" cy="1261667"/>
          </a:xfrm>
        </p:spPr>
        <p:txBody>
          <a:bodyPr/>
          <a:lstStyle/>
          <a:p>
            <a:r>
              <a:rPr lang="en-US" dirty="0"/>
              <a:t>Service account can access</a:t>
            </a:r>
          </a:p>
          <a:p>
            <a:r>
              <a:rPr lang="en-US" dirty="0"/>
              <a:t>its own content, app user </a:t>
            </a:r>
          </a:p>
          <a:p>
            <a:r>
              <a:rPr lang="en-US" dirty="0"/>
              <a:t>content, as well as content of any </a:t>
            </a:r>
          </a:p>
          <a:p>
            <a:r>
              <a:rPr lang="en-US" dirty="0"/>
              <a:t>users in the enterprise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1"/>
          </p:nvPr>
        </p:nvSpPr>
        <p:spPr>
          <a:xfrm>
            <a:off x="3815169" y="5552018"/>
            <a:ext cx="4576324" cy="1261667"/>
          </a:xfrm>
        </p:spPr>
        <p:txBody>
          <a:bodyPr/>
          <a:lstStyle/>
          <a:p>
            <a:r>
              <a:rPr lang="en-US" dirty="0"/>
              <a:t>Service account can access</a:t>
            </a:r>
          </a:p>
          <a:p>
            <a:r>
              <a:rPr lang="en-US" dirty="0"/>
              <a:t>its own content and content for </a:t>
            </a:r>
          </a:p>
          <a:p>
            <a:r>
              <a:rPr lang="en-US" dirty="0"/>
              <a:t>any app users it creates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32"/>
          </p:nvPr>
        </p:nvSpPr>
        <p:spPr>
          <a:xfrm>
            <a:off x="304801" y="5552018"/>
            <a:ext cx="4576324" cy="1261667"/>
          </a:xfrm>
        </p:spPr>
        <p:txBody>
          <a:bodyPr/>
          <a:lstStyle/>
          <a:p>
            <a:r>
              <a:rPr lang="en-US" dirty="0"/>
              <a:t>Service account can only</a:t>
            </a:r>
          </a:p>
          <a:p>
            <a:r>
              <a:rPr lang="en-US" dirty="0"/>
              <a:t>access its own content </a:t>
            </a:r>
          </a:p>
          <a:p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A07D99BB-9A8D-7D48-95CD-6167FBA380D9}"/>
              </a:ext>
            </a:extLst>
          </p:cNvPr>
          <p:cNvSpPr txBox="1">
            <a:spLocks/>
          </p:cNvSpPr>
          <p:nvPr/>
        </p:nvSpPr>
        <p:spPr>
          <a:xfrm>
            <a:off x="609600" y="897440"/>
            <a:ext cx="10972800" cy="546732"/>
          </a:xfrm>
          <a:prstGeom prst="rect">
            <a:avLst/>
          </a:prstGeom>
        </p:spPr>
        <p:txBody>
          <a:bodyPr anchor="t"/>
          <a:lstStyle>
            <a:lvl1pPr marL="0" marR="0" indent="0" algn="l" defTabSz="41274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Lato Heavy"/>
                <a:cs typeface="Lato Heavy"/>
                <a:sym typeface="BrownStd-Light"/>
              </a:defRPr>
            </a:lvl1pPr>
            <a:lvl2pPr marL="0" marR="0" indent="114297" algn="l" defTabSz="41274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2pPr>
            <a:lvl3pPr marL="0" marR="0" indent="228594" algn="l" defTabSz="41274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3pPr>
            <a:lvl4pPr marL="0" marR="0" indent="342891" algn="l" defTabSz="41274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4pPr>
            <a:lvl5pPr marL="0" marR="0" indent="457189" algn="l" defTabSz="41274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5pPr>
            <a:lvl6pPr marL="0" marR="0" indent="571486" algn="l" defTabSz="41274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6pPr>
            <a:lvl7pPr marL="0" marR="0" indent="685783" algn="l" defTabSz="41274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7pPr>
            <a:lvl8pPr marL="0" marR="0" indent="800080" algn="l" defTabSz="41274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8pPr>
            <a:lvl9pPr marL="0" marR="0" indent="914377" algn="l" defTabSz="41274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9pPr>
          </a:lstStyle>
          <a:p>
            <a:pPr hangingPunct="1"/>
            <a:r>
              <a:rPr lang="en-US" dirty="0">
                <a:solidFill>
                  <a:schemeClr val="tx1"/>
                </a:solidFill>
              </a:rPr>
              <a:t>User Access Levels for a Service Account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28021767-C9D8-7049-BF37-E9371A3794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0478" y="2099127"/>
            <a:ext cx="2097316" cy="209731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0491E50-B518-1B4C-B20C-A11AE20A69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7638" y="2099623"/>
            <a:ext cx="2096325" cy="209632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D5392E5-51CE-DF48-B07E-829470DE58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4798" y="2099623"/>
            <a:ext cx="2096325" cy="209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716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20"/>
          </p:nvPr>
        </p:nvSpPr>
        <p:spPr>
          <a:xfrm>
            <a:off x="609669" y="1459216"/>
            <a:ext cx="3586137" cy="1477785"/>
          </a:xfrm>
        </p:spPr>
        <p:txBody>
          <a:bodyPr/>
          <a:lstStyle/>
          <a:p>
            <a:r>
              <a:rPr lang="en-US" dirty="0"/>
              <a:t>Application  Access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609601" y="3174506"/>
            <a:ext cx="3576452" cy="3388591"/>
          </a:xfrm>
        </p:spPr>
        <p:txBody>
          <a:bodyPr/>
          <a:lstStyle/>
          <a:p>
            <a:pPr marL="285750" indent="-285750">
              <a:buClr>
                <a:srgbClr val="0060D6"/>
              </a:buClr>
              <a:buFont typeface="Arial" charset="0"/>
              <a:buChar char="•"/>
            </a:pPr>
            <a:r>
              <a:rPr lang="en-US" dirty="0"/>
              <a:t>Application: Only access data and users within the JWT app.</a:t>
            </a:r>
          </a:p>
          <a:p>
            <a:pPr marL="285750" indent="-285750">
              <a:buClr>
                <a:srgbClr val="0060D6"/>
              </a:buClr>
              <a:buFont typeface="Arial" charset="0"/>
              <a:buChar char="•"/>
            </a:pPr>
            <a:endParaRPr lang="en-US" dirty="0"/>
          </a:p>
          <a:p>
            <a:pPr marL="285750" indent="-285750">
              <a:buClr>
                <a:srgbClr val="0060D6"/>
              </a:buClr>
              <a:buFont typeface="Arial" charset="0"/>
              <a:buChar char="•"/>
            </a:pPr>
            <a:r>
              <a:rPr lang="en-US" dirty="0"/>
              <a:t>Enterprise: Access data and users within the app as well as the entire enterprise that the app is a part of.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F4F7188-6695-8F49-9BE9-3786F75902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7149" y="1442549"/>
            <a:ext cx="10693400" cy="618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20"/>
          </p:nvPr>
        </p:nvSpPr>
        <p:spPr>
          <a:xfrm>
            <a:off x="609669" y="1328586"/>
            <a:ext cx="3586137" cy="1477785"/>
          </a:xfrm>
        </p:spPr>
        <p:txBody>
          <a:bodyPr/>
          <a:lstStyle/>
          <a:p>
            <a:r>
              <a:rPr lang="en-US" dirty="0"/>
              <a:t>Advanced Features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609601" y="2948875"/>
            <a:ext cx="3576452" cy="3388591"/>
          </a:xfrm>
        </p:spPr>
        <p:txBody>
          <a:bodyPr/>
          <a:lstStyle/>
          <a:p>
            <a:pPr marL="285750" indent="-285750">
              <a:buClr>
                <a:srgbClr val="0060D6"/>
              </a:buClr>
              <a:buFont typeface="Arial" charset="0"/>
              <a:buChar char="•"/>
            </a:pPr>
            <a:r>
              <a:rPr lang="en-US" dirty="0"/>
              <a:t>Perform actions as users: Use an As-User header with each request to act on behalf of a user. Access token passed is for service account.</a:t>
            </a:r>
          </a:p>
          <a:p>
            <a:pPr marL="285750" indent="-285750">
              <a:buClr>
                <a:srgbClr val="0060D6"/>
              </a:buClr>
              <a:buFont typeface="Arial" charset="0"/>
              <a:buChar char="•"/>
            </a:pPr>
            <a:endParaRPr lang="en-US" dirty="0"/>
          </a:p>
          <a:p>
            <a:pPr marL="285750" indent="-285750">
              <a:buClr>
                <a:srgbClr val="0060D6"/>
              </a:buClr>
              <a:buFont typeface="Arial" charset="0"/>
              <a:buChar char="•"/>
            </a:pPr>
            <a:r>
              <a:rPr lang="en-US" dirty="0"/>
              <a:t>Generate user access tokens: Create an access token scoped to a user account and use that token for each request.</a:t>
            </a:r>
          </a:p>
          <a:p>
            <a:pPr marL="285750" indent="-285750">
              <a:buClr>
                <a:srgbClr val="0060D6"/>
              </a:buClr>
              <a:buFont typeface="Arial" charset="0"/>
              <a:buChar char="•"/>
            </a:pP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B24787F-AE82-AA41-8DE7-108395DB84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5836" y="1453258"/>
            <a:ext cx="9431872" cy="5388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036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Placeholder 5"/>
          <p:cNvGraphicFramePr>
            <a:graphicFrameLocks noGrp="1"/>
          </p:cNvGraphicFramePr>
          <p:nvPr>
            <p:ph type="tbl" sz="quarter" idx="12"/>
            <p:extLst>
              <p:ext uri="{D42A27DB-BD31-4B8C-83A1-F6EECF244321}">
                <p14:modId xmlns:p14="http://schemas.microsoft.com/office/powerpoint/2010/main" val="531999740"/>
              </p:ext>
            </p:extLst>
          </p:nvPr>
        </p:nvGraphicFramePr>
        <p:xfrm>
          <a:off x="609600" y="2567517"/>
          <a:ext cx="10972800" cy="2255520"/>
        </p:xfrm>
        <a:graphic>
          <a:graphicData uri="http://schemas.openxmlformats.org/drawingml/2006/table">
            <a:tbl>
              <a:tblPr bandRow="1">
                <a:tableStyleId>{69012ECD-51FC-41F1-AA8D-1B2483CD663E}</a:tableStyleId>
              </a:tblPr>
              <a:tblGrid>
                <a:gridCol w="3657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09600">
                <a:tc>
                  <a:txBody>
                    <a:bodyPr/>
                    <a:lstStyle/>
                    <a:p>
                      <a:pPr algn="l"/>
                      <a:r>
                        <a:rPr lang="en-US" sz="2400" b="1" i="0" dirty="0">
                          <a:solidFill>
                            <a:schemeClr val="bg1"/>
                          </a:solidFill>
                          <a:latin typeface="Lato Light" charset="0"/>
                          <a:ea typeface="Lato Light" charset="0"/>
                          <a:cs typeface="Lato Light" charset="0"/>
                        </a:rPr>
                        <a:t>User Access</a:t>
                      </a:r>
                    </a:p>
                  </a:txBody>
                  <a:tcPr marL="243840" marR="129092" marT="121920" marB="121920">
                    <a:lnL w="6350" cap="flat" cmpd="sng" algn="ctr">
                      <a:solidFill>
                        <a:srgbClr val="151F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36D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51F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51F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1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b="1" i="0" dirty="0">
                          <a:solidFill>
                            <a:schemeClr val="bg1"/>
                          </a:solidFill>
                          <a:latin typeface="Lato Light" charset="0"/>
                          <a:ea typeface="Lato Light" charset="0"/>
                          <a:cs typeface="Lato Light" charset="0"/>
                        </a:rPr>
                        <a:t>Application Access</a:t>
                      </a:r>
                    </a:p>
                  </a:txBody>
                  <a:tcPr marL="243840" marR="129092" marT="121920" marB="121920">
                    <a:lnL w="6350" cap="flat" cmpd="sng" algn="ctr">
                      <a:solidFill>
                        <a:srgbClr val="636D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36D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51F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51F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1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b="1" i="0" dirty="0">
                          <a:solidFill>
                            <a:schemeClr val="bg1"/>
                          </a:solidFill>
                          <a:latin typeface="Lato Light" charset="0"/>
                          <a:ea typeface="Lato Light" charset="0"/>
                          <a:cs typeface="Lato Light" charset="0"/>
                        </a:rPr>
                        <a:t>Advanced Features</a:t>
                      </a:r>
                    </a:p>
                  </a:txBody>
                  <a:tcPr marL="243840" marR="129092" marT="121920" marB="121920">
                    <a:lnL w="6350" cap="flat" cmpd="sng" algn="ctr">
                      <a:solidFill>
                        <a:srgbClr val="636D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51F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51F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51F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1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solidFill>
                            <a:srgbClr val="636D78"/>
                          </a:solidFill>
                        </a:rPr>
                        <a:t>No User Access</a:t>
                      </a:r>
                    </a:p>
                  </a:txBody>
                  <a:tcPr marL="243840" marR="129092" marT="121920" marB="121920">
                    <a:lnL w="6350" cap="flat" cmpd="sng" algn="ctr">
                      <a:solidFill>
                        <a:srgbClr val="151F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36D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51F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36D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30956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solidFill>
                            <a:srgbClr val="636D78"/>
                          </a:solidFill>
                        </a:rPr>
                        <a:t>Application</a:t>
                      </a:r>
                    </a:p>
                  </a:txBody>
                  <a:tcPr marL="243840" marR="129092" marT="121920" marB="121920">
                    <a:lnL w="6350" cap="flat" cmpd="sng" algn="ctr">
                      <a:solidFill>
                        <a:srgbClr val="636D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36D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51F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36D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30956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solidFill>
                            <a:srgbClr val="636D78"/>
                          </a:solidFill>
                        </a:rPr>
                        <a:t>None set</a:t>
                      </a:r>
                    </a:p>
                  </a:txBody>
                  <a:tcPr marL="243840" marR="129092" marT="121920" marB="121920">
                    <a:lnL w="6350" cap="flat" cmpd="sng" algn="ctr">
                      <a:solidFill>
                        <a:srgbClr val="636D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51F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51F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36D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pPr marL="0" marR="0" indent="0" algn="l" defTabSz="30956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solidFill>
                            <a:srgbClr val="636D78"/>
                          </a:solidFill>
                        </a:rPr>
                        <a:t>App Users Only</a:t>
                      </a:r>
                    </a:p>
                  </a:txBody>
                  <a:tcPr marL="243840" marR="129092" marT="121920" marB="121920">
                    <a:lnL w="6350" cap="flat" cmpd="sng" algn="ctr">
                      <a:solidFill>
                        <a:srgbClr val="151F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36D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36D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36D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30956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solidFill>
                            <a:srgbClr val="636D78"/>
                          </a:solidFill>
                        </a:rPr>
                        <a:t>Application</a:t>
                      </a:r>
                    </a:p>
                  </a:txBody>
                  <a:tcPr marL="243840" marR="129092" marT="121920" marB="121920">
                    <a:lnL w="6350" cap="flat" cmpd="sng" algn="ctr">
                      <a:solidFill>
                        <a:srgbClr val="636D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36D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36D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36D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30956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solidFill>
                            <a:srgbClr val="636D78"/>
                          </a:solidFill>
                        </a:rPr>
                        <a:t>One or both set</a:t>
                      </a:r>
                    </a:p>
                  </a:txBody>
                  <a:tcPr marL="243840" marR="129092" marT="121920" marB="121920">
                    <a:lnL w="6350" cap="flat" cmpd="sng" algn="ctr">
                      <a:solidFill>
                        <a:srgbClr val="636D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51F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36D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36D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pPr marL="0" marR="0" indent="0" algn="l" defTabSz="30956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solidFill>
                            <a:srgbClr val="636D78"/>
                          </a:solidFill>
                        </a:rPr>
                        <a:t>App and Managed Users</a:t>
                      </a:r>
                    </a:p>
                  </a:txBody>
                  <a:tcPr marL="243840" marR="129092" marT="121920" marB="121920">
                    <a:lnL w="6350" cap="flat" cmpd="sng" algn="ctr">
                      <a:solidFill>
                        <a:srgbClr val="151F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36D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36D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51F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30956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solidFill>
                            <a:srgbClr val="636D78"/>
                          </a:solidFill>
                        </a:rPr>
                        <a:t>Enterprise</a:t>
                      </a:r>
                    </a:p>
                  </a:txBody>
                  <a:tcPr marL="243840" marR="129092" marT="121920" marB="121920">
                    <a:lnL w="6350" cap="flat" cmpd="sng" algn="ctr">
                      <a:solidFill>
                        <a:srgbClr val="636D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36D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36D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51F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30956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solidFill>
                            <a:srgbClr val="636D78"/>
                          </a:solidFill>
                        </a:rPr>
                        <a:t>One or both set</a:t>
                      </a:r>
                    </a:p>
                  </a:txBody>
                  <a:tcPr marL="243840" marR="129092" marT="121920" marB="121920">
                    <a:lnL w="6350" cap="flat" cmpd="sng" algn="ctr">
                      <a:solidFill>
                        <a:srgbClr val="636D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51F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36D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51F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23160050"/>
                  </a:ext>
                </a:extLst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>
                <a:solidFill>
                  <a:schemeClr val="tx1"/>
                </a:solidFill>
              </a:rPr>
              <a:t>Setting User Access for the Service Account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Settings to use to get the desired level of user access for a service account</a:t>
            </a:r>
            <a:endParaRPr lang="en-US" dirty="0">
              <a:solidFill>
                <a:srgbClr val="0061D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7657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Links and Code Samples</a:t>
            </a:r>
          </a:p>
        </p:txBody>
      </p:sp>
    </p:spTree>
    <p:extLst>
      <p:ext uri="{BB962C8B-B14F-4D97-AF65-F5344CB8AC3E}">
        <p14:creationId xmlns:p14="http://schemas.microsoft.com/office/powerpoint/2010/main" val="394019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04792" indent="-304792">
              <a:spcBef>
                <a:spcPts val="667"/>
              </a:spcBef>
              <a:spcAft>
                <a:spcPts val="533"/>
              </a:spcAft>
              <a:buClr>
                <a:srgbClr val="0060D6"/>
              </a:buClr>
              <a:buSzPct val="110000"/>
              <a:buFont typeface="Arial" charset="0"/>
              <a:buChar char="•"/>
            </a:pPr>
            <a:r>
              <a:rPr lang="en-US" dirty="0">
                <a:solidFill>
                  <a:srgbClr val="687789"/>
                </a:solidFill>
              </a:rPr>
              <a:t>Uploading file to service account:                                                                 </a:t>
            </a:r>
            <a:r>
              <a:rPr lang="en-US" dirty="0">
                <a:solidFill>
                  <a:srgbClr val="687789"/>
                </a:solidFill>
                <a:hlinkClick r:id="rId3"/>
              </a:rPr>
              <a:t>https://github.com/jcleblanc/box-workshops/blob/master/service-accounts/service-account-upload-sa.js</a:t>
            </a:r>
            <a:r>
              <a:rPr lang="en-US" dirty="0">
                <a:solidFill>
                  <a:srgbClr val="687789"/>
                </a:solidFill>
              </a:rPr>
              <a:t> </a:t>
            </a:r>
          </a:p>
          <a:p>
            <a:pPr>
              <a:spcBef>
                <a:spcPts val="667"/>
              </a:spcBef>
              <a:spcAft>
                <a:spcPts val="533"/>
              </a:spcAft>
              <a:buClr>
                <a:srgbClr val="0060D6"/>
              </a:buClr>
              <a:buSzPct val="110000"/>
            </a:pPr>
            <a:endParaRPr lang="en-US" dirty="0">
              <a:solidFill>
                <a:srgbClr val="687789"/>
              </a:solidFill>
            </a:endParaRPr>
          </a:p>
          <a:p>
            <a:pPr marL="304792" indent="-304792">
              <a:spcBef>
                <a:spcPts val="667"/>
              </a:spcBef>
              <a:spcAft>
                <a:spcPts val="533"/>
              </a:spcAft>
              <a:buClr>
                <a:srgbClr val="0060D6"/>
              </a:buClr>
              <a:buSzPct val="110000"/>
              <a:buFont typeface="Arial" charset="0"/>
              <a:buChar char="•"/>
            </a:pPr>
            <a:r>
              <a:rPr lang="en-US" dirty="0">
                <a:solidFill>
                  <a:srgbClr val="687789"/>
                </a:solidFill>
              </a:rPr>
              <a:t>Uploading file to user account using As-User header:                                          </a:t>
            </a:r>
            <a:r>
              <a:rPr lang="en-US" dirty="0">
                <a:solidFill>
                  <a:srgbClr val="687789"/>
                </a:solidFill>
                <a:hlinkClick r:id="rId4"/>
              </a:rPr>
              <a:t>https://github.com/jcleblanc/box-workshops/blob/master/service-accounts/service-account-upload-asuser.js</a:t>
            </a:r>
            <a:r>
              <a:rPr lang="en-US" dirty="0">
                <a:solidFill>
                  <a:srgbClr val="687789"/>
                </a:solidFill>
              </a:rPr>
              <a:t> </a:t>
            </a:r>
          </a:p>
          <a:p>
            <a:pPr>
              <a:spcBef>
                <a:spcPts val="667"/>
              </a:spcBef>
              <a:spcAft>
                <a:spcPts val="533"/>
              </a:spcAft>
              <a:buClr>
                <a:srgbClr val="0060D6"/>
              </a:buClr>
              <a:buSzPct val="110000"/>
            </a:pPr>
            <a:endParaRPr lang="en-US" dirty="0">
              <a:solidFill>
                <a:srgbClr val="687789"/>
              </a:solidFill>
            </a:endParaRPr>
          </a:p>
          <a:p>
            <a:pPr marL="304792" indent="-304792">
              <a:spcBef>
                <a:spcPts val="667"/>
              </a:spcBef>
              <a:spcAft>
                <a:spcPts val="533"/>
              </a:spcAft>
              <a:buClr>
                <a:srgbClr val="0060D6"/>
              </a:buClr>
              <a:buSzPct val="110000"/>
              <a:buFont typeface="Arial" charset="0"/>
              <a:buChar char="•"/>
            </a:pPr>
            <a:r>
              <a:rPr lang="en-US" dirty="0">
                <a:solidFill>
                  <a:srgbClr val="687789"/>
                </a:solidFill>
              </a:rPr>
              <a:t>Uploading file to user account using user access token:                                 </a:t>
            </a:r>
            <a:r>
              <a:rPr lang="en-US" dirty="0">
                <a:solidFill>
                  <a:srgbClr val="687789"/>
                </a:solidFill>
                <a:hlinkClick r:id="rId5"/>
              </a:rPr>
              <a:t>https://github.com/jcleblanc/box-workshops/blob/master/service-accounts/service-account-upload-usertoken.js</a:t>
            </a:r>
            <a:r>
              <a:rPr lang="en-US" dirty="0">
                <a:solidFill>
                  <a:srgbClr val="687789"/>
                </a:solidFill>
              </a:rPr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Samples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 anchor="t"/>
          <a:lstStyle/>
          <a:p>
            <a:pPr marL="0" indent="0">
              <a:buNone/>
            </a:pPr>
            <a:r>
              <a:rPr lang="en-US" sz="2000" dirty="0">
                <a:solidFill>
                  <a:srgbClr val="0060D6"/>
                </a:solidFill>
              </a:rPr>
              <a:t>Service Accounts</a:t>
            </a:r>
          </a:p>
        </p:txBody>
      </p:sp>
    </p:spTree>
    <p:extLst>
      <p:ext uri="{BB962C8B-B14F-4D97-AF65-F5344CB8AC3E}">
        <p14:creationId xmlns:p14="http://schemas.microsoft.com/office/powerpoint/2010/main" val="2721836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Service Accounts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925B4F1-6110-F246-99D8-1D642B7A143B}"/>
              </a:ext>
            </a:extLst>
          </p:cNvPr>
          <p:cNvSpPr txBox="1"/>
          <p:nvPr/>
        </p:nvSpPr>
        <p:spPr>
          <a:xfrm>
            <a:off x="2236573" y="518984"/>
            <a:ext cx="92398" cy="307777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20" tIns="45720" rIns="45720" bIns="45720" rtlCol="0">
            <a:spAutoFit/>
          </a:bodyPr>
          <a:lstStyle/>
          <a:p>
            <a:pPr>
              <a:lnSpc>
                <a:spcPct val="100000"/>
              </a:lnSpc>
              <a:spcBef>
                <a:spcPts val="675"/>
              </a:spcBef>
            </a:pPr>
            <a:endParaRPr lang="en-US" sz="1400" spc="0" dirty="0" err="1">
              <a:solidFill>
                <a:srgbClr val="72848E"/>
              </a:solidFill>
              <a:latin typeface="+mn-lt"/>
              <a:ea typeface="Lato Light" charset="0"/>
              <a:cs typeface="Lato Light" charset="0"/>
              <a:sym typeface="Lato Light"/>
            </a:endParaRPr>
          </a:p>
        </p:txBody>
      </p:sp>
    </p:spTree>
    <p:extLst>
      <p:ext uri="{BB962C8B-B14F-4D97-AF65-F5344CB8AC3E}">
        <p14:creationId xmlns:p14="http://schemas.microsoft.com/office/powerpoint/2010/main" val="2579333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What is a Service Account</a:t>
            </a:r>
          </a:p>
        </p:txBody>
      </p:sp>
    </p:spTree>
    <p:extLst>
      <p:ext uri="{BB962C8B-B14F-4D97-AF65-F5344CB8AC3E}">
        <p14:creationId xmlns:p14="http://schemas.microsoft.com/office/powerpoint/2010/main" val="193838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A07D99BB-9A8D-7D48-95CD-6167FBA380D9}"/>
              </a:ext>
            </a:extLst>
          </p:cNvPr>
          <p:cNvSpPr txBox="1">
            <a:spLocks/>
          </p:cNvSpPr>
          <p:nvPr/>
        </p:nvSpPr>
        <p:spPr>
          <a:xfrm>
            <a:off x="609600" y="897440"/>
            <a:ext cx="10972800" cy="546732"/>
          </a:xfrm>
          <a:prstGeom prst="rect">
            <a:avLst/>
          </a:prstGeom>
        </p:spPr>
        <p:txBody>
          <a:bodyPr anchor="t"/>
          <a:lstStyle>
            <a:lvl1pPr marL="0" marR="0" indent="0" algn="l" defTabSz="41274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Lato Heavy"/>
                <a:cs typeface="Lato Heavy"/>
                <a:sym typeface="BrownStd-Light"/>
              </a:defRPr>
            </a:lvl1pPr>
            <a:lvl2pPr marL="0" marR="0" indent="114297" algn="l" defTabSz="41274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2pPr>
            <a:lvl3pPr marL="0" marR="0" indent="228594" algn="l" defTabSz="41274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3pPr>
            <a:lvl4pPr marL="0" marR="0" indent="342891" algn="l" defTabSz="41274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4pPr>
            <a:lvl5pPr marL="0" marR="0" indent="457189" algn="l" defTabSz="41274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5pPr>
            <a:lvl6pPr marL="0" marR="0" indent="571486" algn="l" defTabSz="41274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6pPr>
            <a:lvl7pPr marL="0" marR="0" indent="685783" algn="l" defTabSz="41274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7pPr>
            <a:lvl8pPr marL="0" marR="0" indent="800080" algn="l" defTabSz="41274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8pPr>
            <a:lvl9pPr marL="0" marR="0" indent="914377" algn="l" defTabSz="41274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9pPr>
          </a:lstStyle>
          <a:p>
            <a:pPr hangingPunct="1"/>
            <a:r>
              <a:rPr lang="en-US" dirty="0">
                <a:solidFill>
                  <a:schemeClr val="tx1"/>
                </a:solidFill>
              </a:rPr>
              <a:t>Service Account Details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015BCF9-8BCB-C34E-ACEC-D4624F25000E}"/>
              </a:ext>
            </a:extLst>
          </p:cNvPr>
          <p:cNvSpPr/>
          <p:nvPr/>
        </p:nvSpPr>
        <p:spPr>
          <a:xfrm>
            <a:off x="609600" y="1581893"/>
            <a:ext cx="6507891" cy="2759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 defTabSz="41274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060D6"/>
              </a:buClr>
              <a:buFont typeface="Arial" charset="0"/>
              <a:buChar char="•"/>
            </a:pPr>
            <a:r>
              <a:rPr lang="en-US" sz="2000" spc="0" dirty="0">
                <a:solidFill>
                  <a:srgbClr val="72848E"/>
                </a:solidFill>
                <a:latin typeface="Lato" charset="0"/>
                <a:cs typeface="Lato" charset="0"/>
                <a:sym typeface="Lato Bold"/>
              </a:rPr>
              <a:t>A user account that represents your application in an enterprise.</a:t>
            </a:r>
          </a:p>
          <a:p>
            <a:pPr marL="285750" lvl="0" indent="-285750" defTabSz="41274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060D6"/>
              </a:buClr>
              <a:buFont typeface="Arial" charset="0"/>
              <a:buChar char="•"/>
            </a:pPr>
            <a:r>
              <a:rPr lang="en-US" sz="2000" spc="0" dirty="0">
                <a:solidFill>
                  <a:srgbClr val="72848E"/>
                </a:solidFill>
                <a:latin typeface="Lato" charset="0"/>
                <a:cs typeface="Lato" charset="0"/>
                <a:sym typeface="Lato Bold"/>
              </a:rPr>
              <a:t>Can only be accessed programmatically. </a:t>
            </a:r>
          </a:p>
          <a:p>
            <a:pPr marL="285750" lvl="0" indent="-285750" defTabSz="41274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060D6"/>
              </a:buClr>
              <a:buFont typeface="Arial" charset="0"/>
              <a:buChar char="•"/>
            </a:pPr>
            <a:r>
              <a:rPr lang="en-US" sz="2000" spc="0" dirty="0">
                <a:solidFill>
                  <a:srgbClr val="72848E"/>
                </a:solidFill>
                <a:latin typeface="Lato" charset="0"/>
                <a:cs typeface="Lato" charset="0"/>
                <a:sym typeface="Lato Bold"/>
              </a:rPr>
              <a:t>Has its own file storage.</a:t>
            </a:r>
          </a:p>
          <a:p>
            <a:pPr marL="285750" lvl="0" indent="-285750" defTabSz="41274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060D6"/>
              </a:buClr>
              <a:buFont typeface="Arial" charset="0"/>
              <a:buChar char="•"/>
            </a:pPr>
            <a:r>
              <a:rPr lang="en-US" sz="2000" spc="0" dirty="0">
                <a:solidFill>
                  <a:srgbClr val="72848E"/>
                </a:solidFill>
                <a:latin typeface="Lato" charset="0"/>
                <a:cs typeface="Lato" charset="0"/>
                <a:sym typeface="Lato Bold"/>
              </a:rPr>
              <a:t>Generated automatically with a new JWT application.</a:t>
            </a:r>
          </a:p>
          <a:p>
            <a:pPr marL="285750" lvl="0" indent="-285750" defTabSz="41274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060D6"/>
              </a:buClr>
              <a:buFont typeface="Arial" charset="0"/>
              <a:buChar char="•"/>
            </a:pPr>
            <a:endParaRPr lang="en-US" sz="2000" spc="0" dirty="0">
              <a:solidFill>
                <a:srgbClr val="72848E"/>
              </a:solidFill>
              <a:latin typeface="Lato" charset="0"/>
              <a:cs typeface="Lato" charset="0"/>
              <a:sym typeface="Lato Bold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4BCBD71-7EEE-2B41-90F1-38087B22B04C}"/>
              </a:ext>
            </a:extLst>
          </p:cNvPr>
          <p:cNvSpPr/>
          <p:nvPr/>
        </p:nvSpPr>
        <p:spPr>
          <a:xfrm>
            <a:off x="609600" y="4930187"/>
            <a:ext cx="6256638" cy="15286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 defTabSz="41274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060D6"/>
              </a:buClr>
              <a:buFont typeface="Arial" charset="0"/>
              <a:buChar char="•"/>
            </a:pPr>
            <a:r>
              <a:rPr lang="en-US" sz="2000" spc="0" dirty="0">
                <a:solidFill>
                  <a:srgbClr val="72848E"/>
                </a:solidFill>
                <a:latin typeface="Lato" charset="0"/>
                <a:cs typeface="Lato" charset="0"/>
                <a:sym typeface="Lato Bold"/>
              </a:rPr>
              <a:t>By default, a service account only has access to its own data store.</a:t>
            </a:r>
          </a:p>
          <a:p>
            <a:pPr marL="285750" lvl="0" indent="-285750" defTabSz="41274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060D6"/>
              </a:buClr>
              <a:buFont typeface="Arial" charset="0"/>
              <a:buChar char="•"/>
            </a:pPr>
            <a:r>
              <a:rPr lang="en-US" sz="2000" spc="0" dirty="0">
                <a:solidFill>
                  <a:srgbClr val="72848E"/>
                </a:solidFill>
                <a:latin typeface="Lato" charset="0"/>
                <a:cs typeface="Lato" charset="0"/>
                <a:sym typeface="Lato Bold"/>
              </a:rPr>
              <a:t>Access to app users / managed users has to be explicitly enabled and requested.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D52DF929-80A0-3744-BCA3-C6E49436D9ED}"/>
              </a:ext>
            </a:extLst>
          </p:cNvPr>
          <p:cNvSpPr txBox="1">
            <a:spLocks/>
          </p:cNvSpPr>
          <p:nvPr/>
        </p:nvSpPr>
        <p:spPr>
          <a:xfrm>
            <a:off x="609600" y="4365379"/>
            <a:ext cx="4576323" cy="55245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rIns="0" anchor="t"/>
          <a:lstStyle>
            <a:lvl1pPr marL="0" marR="0" indent="0" algn="ctr" defTabSz="412740" latinLnBrk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Pct val="75000"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Lato Bold"/>
                <a:cs typeface="Lato Bold"/>
                <a:sym typeface="BrownStd-Light"/>
              </a:defRPr>
            </a:lvl1pPr>
            <a:lvl2pPr marL="317492" marR="0" indent="0" algn="l" defTabSz="412740" latinLnBrk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SzPct val="75000"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151F26"/>
                </a:solidFill>
                <a:effectLst/>
                <a:uFillTx/>
                <a:latin typeface="+mj-lt"/>
                <a:ea typeface="+mn-ea"/>
                <a:cs typeface="+mn-cs"/>
                <a:sym typeface="BrownStd-Light"/>
              </a:defRPr>
            </a:lvl2pPr>
            <a:lvl3pPr marL="634984" marR="0" indent="0" algn="l" defTabSz="412740" latinLnBrk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SzPct val="75000"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151F26"/>
                </a:solidFill>
                <a:effectLst/>
                <a:uFillTx/>
                <a:latin typeface="+mj-lt"/>
                <a:ea typeface="+mn-ea"/>
                <a:cs typeface="+mn-cs"/>
                <a:sym typeface="BrownStd-Light"/>
              </a:defRPr>
            </a:lvl3pPr>
            <a:lvl4pPr marL="952476" marR="0" indent="0" algn="l" defTabSz="412740" latinLnBrk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SzPct val="75000"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151F26"/>
                </a:solidFill>
                <a:effectLst/>
                <a:uFillTx/>
                <a:latin typeface="+mj-lt"/>
                <a:ea typeface="+mn-ea"/>
                <a:cs typeface="+mn-cs"/>
                <a:sym typeface="BrownStd-Light"/>
              </a:defRPr>
            </a:lvl4pPr>
            <a:lvl5pPr marL="1269968" marR="0" indent="0" algn="l" defTabSz="412740" latinLnBrk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SzPct val="75000"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151F26"/>
                </a:solidFill>
                <a:effectLst/>
                <a:uFillTx/>
                <a:latin typeface="+mj-lt"/>
                <a:ea typeface="+mn-ea"/>
                <a:cs typeface="+mn-cs"/>
                <a:sym typeface="BrownStd-Light"/>
              </a:defRPr>
            </a:lvl5pPr>
            <a:lvl6pPr marL="1904952" marR="0" indent="-317492" algn="l" defTabSz="412740" latinLnBrk="0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6pPr>
            <a:lvl7pPr marL="2222444" marR="0" indent="-317492" algn="l" defTabSz="412740" latinLnBrk="0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7pPr>
            <a:lvl8pPr marL="2539937" marR="0" indent="-317492" algn="l" defTabSz="412740" latinLnBrk="0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8pPr>
            <a:lvl9pPr marL="2857429" marR="0" indent="-317492" algn="l" defTabSz="412740" latinLnBrk="0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9pPr>
          </a:lstStyle>
          <a:p>
            <a:pPr algn="l" hangingPunct="1"/>
            <a:r>
              <a:rPr lang="en-US" dirty="0"/>
              <a:t>Access Rights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4F746B5C-1027-6F43-8231-214C6DFDEE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56598" y="2496065"/>
            <a:ext cx="4900840" cy="49008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90D7B47-EF53-954F-8EBD-207FA56D711E}"/>
              </a:ext>
            </a:extLst>
          </p:cNvPr>
          <p:cNvSpPr txBox="1"/>
          <p:nvPr/>
        </p:nvSpPr>
        <p:spPr>
          <a:xfrm>
            <a:off x="1754659" y="2038865"/>
            <a:ext cx="92398" cy="307777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20" tIns="45720" rIns="45720" bIns="45720" rtlCol="0">
            <a:spAutoFit/>
          </a:bodyPr>
          <a:lstStyle/>
          <a:p>
            <a:pPr>
              <a:lnSpc>
                <a:spcPct val="100000"/>
              </a:lnSpc>
              <a:spcBef>
                <a:spcPts val="675"/>
              </a:spcBef>
            </a:pPr>
            <a:endParaRPr lang="en-US" sz="1400" spc="0" dirty="0" err="1">
              <a:solidFill>
                <a:srgbClr val="72848E"/>
              </a:solidFill>
              <a:latin typeface="+mn-lt"/>
              <a:ea typeface="Lato Light" charset="0"/>
              <a:cs typeface="Lato Light" charset="0"/>
              <a:sym typeface="Lato Light"/>
            </a:endParaRPr>
          </a:p>
        </p:txBody>
      </p:sp>
    </p:spTree>
    <p:extLst>
      <p:ext uri="{BB962C8B-B14F-4D97-AF65-F5344CB8AC3E}">
        <p14:creationId xmlns:p14="http://schemas.microsoft.com/office/powerpoint/2010/main" val="2368893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Service Account Architecture</a:t>
            </a:r>
          </a:p>
        </p:txBody>
      </p:sp>
    </p:spTree>
    <p:extLst>
      <p:ext uri="{BB962C8B-B14F-4D97-AF65-F5344CB8AC3E}">
        <p14:creationId xmlns:p14="http://schemas.microsoft.com/office/powerpoint/2010/main" val="1127786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21"/>
          </p:nvPr>
        </p:nvSpPr>
        <p:spPr>
          <a:xfrm>
            <a:off x="1343801" y="4575173"/>
            <a:ext cx="4576323" cy="552451"/>
          </a:xfrm>
        </p:spPr>
        <p:txBody>
          <a:bodyPr/>
          <a:lstStyle/>
          <a:p>
            <a:r>
              <a:rPr lang="en-US" dirty="0"/>
              <a:t>Service Account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5"/>
          </p:nvPr>
        </p:nvSpPr>
        <p:spPr>
          <a:xfrm>
            <a:off x="5988914" y="4575172"/>
            <a:ext cx="4576323" cy="552451"/>
          </a:xfrm>
        </p:spPr>
        <p:txBody>
          <a:bodyPr/>
          <a:lstStyle/>
          <a:p>
            <a:r>
              <a:rPr lang="en-US" dirty="0"/>
              <a:t>User Account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1"/>
          </p:nvPr>
        </p:nvSpPr>
        <p:spPr>
          <a:xfrm>
            <a:off x="1343802" y="5275792"/>
            <a:ext cx="4576324" cy="1261667"/>
          </a:xfrm>
        </p:spPr>
        <p:txBody>
          <a:bodyPr/>
          <a:lstStyle/>
          <a:p>
            <a:r>
              <a:rPr lang="en-US" dirty="0"/>
              <a:t>Maintain all user an application</a:t>
            </a:r>
          </a:p>
          <a:p>
            <a:r>
              <a:rPr lang="en-US" dirty="0"/>
              <a:t>data within the service account.</a:t>
            </a:r>
          </a:p>
          <a:p>
            <a:r>
              <a:rPr lang="en-US" dirty="0"/>
              <a:t>Users will be collaborated in</a:t>
            </a:r>
          </a:p>
          <a:p>
            <a:r>
              <a:rPr lang="en-US" dirty="0"/>
              <a:t>on content.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32"/>
          </p:nvPr>
        </p:nvSpPr>
        <p:spPr>
          <a:xfrm>
            <a:off x="5988915" y="5275791"/>
            <a:ext cx="4576324" cy="1261667"/>
          </a:xfrm>
        </p:spPr>
        <p:txBody>
          <a:bodyPr/>
          <a:lstStyle/>
          <a:p>
            <a:r>
              <a:rPr lang="en-US" dirty="0"/>
              <a:t>User specific data is maintained</a:t>
            </a:r>
          </a:p>
          <a:p>
            <a:r>
              <a:rPr lang="en-US" dirty="0"/>
              <a:t>in the individual user account. All</a:t>
            </a:r>
          </a:p>
          <a:p>
            <a:r>
              <a:rPr lang="en-US" dirty="0"/>
              <a:t>data access requests are made on</a:t>
            </a:r>
          </a:p>
          <a:p>
            <a:r>
              <a:rPr lang="en-US" dirty="0"/>
              <a:t>behalf of the user.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A07D99BB-9A8D-7D48-95CD-6167FBA380D9}"/>
              </a:ext>
            </a:extLst>
          </p:cNvPr>
          <p:cNvSpPr txBox="1">
            <a:spLocks/>
          </p:cNvSpPr>
          <p:nvPr/>
        </p:nvSpPr>
        <p:spPr>
          <a:xfrm>
            <a:off x="609600" y="897440"/>
            <a:ext cx="10972800" cy="546732"/>
          </a:xfrm>
          <a:prstGeom prst="rect">
            <a:avLst/>
          </a:prstGeom>
        </p:spPr>
        <p:txBody>
          <a:bodyPr anchor="t"/>
          <a:lstStyle>
            <a:lvl1pPr marL="0" marR="0" indent="0" algn="l" defTabSz="41274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Lato Heavy"/>
                <a:cs typeface="Lato Heavy"/>
                <a:sym typeface="BrownStd-Light"/>
              </a:defRPr>
            </a:lvl1pPr>
            <a:lvl2pPr marL="0" marR="0" indent="114297" algn="l" defTabSz="41274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2pPr>
            <a:lvl3pPr marL="0" marR="0" indent="228594" algn="l" defTabSz="41274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3pPr>
            <a:lvl4pPr marL="0" marR="0" indent="342891" algn="l" defTabSz="41274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4pPr>
            <a:lvl5pPr marL="0" marR="0" indent="457189" algn="l" defTabSz="41274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5pPr>
            <a:lvl6pPr marL="0" marR="0" indent="571486" algn="l" defTabSz="41274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6pPr>
            <a:lvl7pPr marL="0" marR="0" indent="685783" algn="l" defTabSz="41274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7pPr>
            <a:lvl8pPr marL="0" marR="0" indent="800080" algn="l" defTabSz="41274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8pPr>
            <a:lvl9pPr marL="0" marR="0" indent="914377" algn="l" defTabSz="41274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9pPr>
          </a:lstStyle>
          <a:p>
            <a:pPr hangingPunct="1"/>
            <a:r>
              <a:rPr lang="en-US" dirty="0">
                <a:solidFill>
                  <a:schemeClr val="tx1"/>
                </a:solidFill>
              </a:rPr>
              <a:t>Where to Store User and Application Data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26604D4-6BB5-0246-AB95-D24944F106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7530" y="2093685"/>
            <a:ext cx="2108200" cy="21082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A60D52D-6FE1-F140-A16E-F1EAC99087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4165" y="2093686"/>
            <a:ext cx="2108199" cy="2108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294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A07D99BB-9A8D-7D48-95CD-6167FBA380D9}"/>
              </a:ext>
            </a:extLst>
          </p:cNvPr>
          <p:cNvSpPr txBox="1">
            <a:spLocks/>
          </p:cNvSpPr>
          <p:nvPr/>
        </p:nvSpPr>
        <p:spPr>
          <a:xfrm>
            <a:off x="609600" y="897440"/>
            <a:ext cx="10972800" cy="546732"/>
          </a:xfrm>
          <a:prstGeom prst="rect">
            <a:avLst/>
          </a:prstGeom>
        </p:spPr>
        <p:txBody>
          <a:bodyPr anchor="t"/>
          <a:lstStyle>
            <a:lvl1pPr marL="0" marR="0" indent="0" algn="l" defTabSz="41274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Lato Heavy"/>
                <a:cs typeface="Lato Heavy"/>
                <a:sym typeface="BrownStd-Light"/>
              </a:defRPr>
            </a:lvl1pPr>
            <a:lvl2pPr marL="0" marR="0" indent="114297" algn="l" defTabSz="41274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2pPr>
            <a:lvl3pPr marL="0" marR="0" indent="228594" algn="l" defTabSz="41274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3pPr>
            <a:lvl4pPr marL="0" marR="0" indent="342891" algn="l" defTabSz="41274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4pPr>
            <a:lvl5pPr marL="0" marR="0" indent="457189" algn="l" defTabSz="41274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5pPr>
            <a:lvl6pPr marL="0" marR="0" indent="571486" algn="l" defTabSz="41274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6pPr>
            <a:lvl7pPr marL="0" marR="0" indent="685783" algn="l" defTabSz="41274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7pPr>
            <a:lvl8pPr marL="0" marR="0" indent="800080" algn="l" defTabSz="41274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8pPr>
            <a:lvl9pPr marL="0" marR="0" indent="914377" algn="l" defTabSz="41274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9pPr>
          </a:lstStyle>
          <a:p>
            <a:pPr hangingPunct="1"/>
            <a:r>
              <a:rPr lang="en-US" dirty="0">
                <a:solidFill>
                  <a:schemeClr val="tx1"/>
                </a:solidFill>
              </a:rPr>
              <a:t>Storing Data in the Service Account (Overview)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FAA6A10-00DF-0A41-8936-EC0A74741D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6546" y="2335426"/>
            <a:ext cx="4960439" cy="4862507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F015BCF9-8BCB-C34E-ACEC-D4624F25000E}"/>
              </a:ext>
            </a:extLst>
          </p:cNvPr>
          <p:cNvSpPr/>
          <p:nvPr/>
        </p:nvSpPr>
        <p:spPr>
          <a:xfrm>
            <a:off x="609600" y="2310946"/>
            <a:ext cx="5383427" cy="18364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 defTabSz="41274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060D6"/>
              </a:buClr>
              <a:buFont typeface="Arial" charset="0"/>
              <a:buChar char="•"/>
            </a:pPr>
            <a:r>
              <a:rPr lang="en-US" sz="2000" spc="0" dirty="0">
                <a:solidFill>
                  <a:srgbClr val="72848E"/>
                </a:solidFill>
                <a:latin typeface="Lato" charset="0"/>
                <a:cs typeface="Lato" charset="0"/>
                <a:sym typeface="Lato Bold"/>
              </a:rPr>
              <a:t>Improved data security due to tight controls over data location and sharing</a:t>
            </a:r>
          </a:p>
          <a:p>
            <a:pPr marL="285750" lvl="0" indent="-285750" defTabSz="41274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060D6"/>
              </a:buClr>
              <a:buFont typeface="Arial" charset="0"/>
              <a:buChar char="•"/>
            </a:pPr>
            <a:r>
              <a:rPr lang="en-US" sz="2000" spc="0" dirty="0">
                <a:solidFill>
                  <a:srgbClr val="72848E"/>
                </a:solidFill>
                <a:latin typeface="Lato" charset="0"/>
                <a:cs typeface="Lato" charset="0"/>
                <a:sym typeface="Lato Bold"/>
              </a:rPr>
              <a:t>Data retention and migration improves following customer deletion, as the user collaboration is simply removed.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F144A1BE-8C2E-3546-9215-4840A92BA1F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9600" y="1746138"/>
            <a:ext cx="4576323" cy="552451"/>
          </a:xfrm>
        </p:spPr>
        <p:txBody>
          <a:bodyPr/>
          <a:lstStyle/>
          <a:p>
            <a:pPr algn="l"/>
            <a:r>
              <a:rPr lang="en-US" dirty="0"/>
              <a:t>Benefits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4BCBD71-7EEE-2B41-90F1-38087B22B04C}"/>
              </a:ext>
            </a:extLst>
          </p:cNvPr>
          <p:cNvSpPr/>
          <p:nvPr/>
        </p:nvSpPr>
        <p:spPr>
          <a:xfrm>
            <a:off x="609600" y="5066113"/>
            <a:ext cx="5383427" cy="15286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 defTabSz="41274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060D6"/>
              </a:buClr>
              <a:buFont typeface="Arial" charset="0"/>
              <a:buChar char="•"/>
            </a:pPr>
            <a:r>
              <a:rPr lang="en-US" sz="2000" spc="0" dirty="0">
                <a:solidFill>
                  <a:srgbClr val="72848E"/>
                </a:solidFill>
                <a:latin typeface="Lato" charset="0"/>
                <a:cs typeface="Lato" charset="0"/>
                <a:sym typeface="Lato Bold"/>
              </a:rPr>
              <a:t>Architecture complexity increases as a separate user folder structure needs to be maintained in the service account.</a:t>
            </a:r>
          </a:p>
          <a:p>
            <a:pPr marL="285750" lvl="0" indent="-285750" defTabSz="41274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060D6"/>
              </a:buClr>
              <a:buFont typeface="Arial" charset="0"/>
              <a:buChar char="•"/>
            </a:pPr>
            <a:r>
              <a:rPr lang="en-US" sz="2000" spc="0" dirty="0">
                <a:solidFill>
                  <a:srgbClr val="72848E"/>
                </a:solidFill>
                <a:latin typeface="Lato" charset="0"/>
                <a:cs typeface="Lato" charset="0"/>
                <a:sym typeface="Lato Bold"/>
              </a:rPr>
              <a:t>Single point of failure.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D52DF929-80A0-3744-BCA3-C6E49436D9ED}"/>
              </a:ext>
            </a:extLst>
          </p:cNvPr>
          <p:cNvSpPr txBox="1">
            <a:spLocks/>
          </p:cNvSpPr>
          <p:nvPr/>
        </p:nvSpPr>
        <p:spPr>
          <a:xfrm>
            <a:off x="609600" y="4501305"/>
            <a:ext cx="4576323" cy="55245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rIns="0" anchor="t"/>
          <a:lstStyle>
            <a:lvl1pPr marL="0" marR="0" indent="0" algn="ctr" defTabSz="412740" latinLnBrk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Pct val="75000"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Lato Bold"/>
                <a:cs typeface="Lato Bold"/>
                <a:sym typeface="BrownStd-Light"/>
              </a:defRPr>
            </a:lvl1pPr>
            <a:lvl2pPr marL="317492" marR="0" indent="0" algn="l" defTabSz="412740" latinLnBrk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SzPct val="75000"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151F26"/>
                </a:solidFill>
                <a:effectLst/>
                <a:uFillTx/>
                <a:latin typeface="+mj-lt"/>
                <a:ea typeface="+mn-ea"/>
                <a:cs typeface="+mn-cs"/>
                <a:sym typeface="BrownStd-Light"/>
              </a:defRPr>
            </a:lvl2pPr>
            <a:lvl3pPr marL="634984" marR="0" indent="0" algn="l" defTabSz="412740" latinLnBrk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SzPct val="75000"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151F26"/>
                </a:solidFill>
                <a:effectLst/>
                <a:uFillTx/>
                <a:latin typeface="+mj-lt"/>
                <a:ea typeface="+mn-ea"/>
                <a:cs typeface="+mn-cs"/>
                <a:sym typeface="BrownStd-Light"/>
              </a:defRPr>
            </a:lvl3pPr>
            <a:lvl4pPr marL="952476" marR="0" indent="0" algn="l" defTabSz="412740" latinLnBrk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SzPct val="75000"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151F26"/>
                </a:solidFill>
                <a:effectLst/>
                <a:uFillTx/>
                <a:latin typeface="+mj-lt"/>
                <a:ea typeface="+mn-ea"/>
                <a:cs typeface="+mn-cs"/>
                <a:sym typeface="BrownStd-Light"/>
              </a:defRPr>
            </a:lvl4pPr>
            <a:lvl5pPr marL="1269968" marR="0" indent="0" algn="l" defTabSz="412740" latinLnBrk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SzPct val="75000"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151F26"/>
                </a:solidFill>
                <a:effectLst/>
                <a:uFillTx/>
                <a:latin typeface="+mj-lt"/>
                <a:ea typeface="+mn-ea"/>
                <a:cs typeface="+mn-cs"/>
                <a:sym typeface="BrownStd-Light"/>
              </a:defRPr>
            </a:lvl5pPr>
            <a:lvl6pPr marL="1904952" marR="0" indent="-317492" algn="l" defTabSz="412740" latinLnBrk="0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6pPr>
            <a:lvl7pPr marL="2222444" marR="0" indent="-317492" algn="l" defTabSz="412740" latinLnBrk="0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7pPr>
            <a:lvl8pPr marL="2539937" marR="0" indent="-317492" algn="l" defTabSz="412740" latinLnBrk="0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8pPr>
            <a:lvl9pPr marL="2857429" marR="0" indent="-317492" algn="l" defTabSz="412740" latinLnBrk="0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9pPr>
          </a:lstStyle>
          <a:p>
            <a:pPr algn="l" hangingPunct="1"/>
            <a:r>
              <a:rPr lang="en-US" dirty="0"/>
              <a:t>Concerns</a:t>
            </a:r>
          </a:p>
        </p:txBody>
      </p:sp>
    </p:spTree>
    <p:extLst>
      <p:ext uri="{BB962C8B-B14F-4D97-AF65-F5344CB8AC3E}">
        <p14:creationId xmlns:p14="http://schemas.microsoft.com/office/powerpoint/2010/main" val="95279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A07D99BB-9A8D-7D48-95CD-6167FBA380D9}"/>
              </a:ext>
            </a:extLst>
          </p:cNvPr>
          <p:cNvSpPr txBox="1">
            <a:spLocks/>
          </p:cNvSpPr>
          <p:nvPr/>
        </p:nvSpPr>
        <p:spPr>
          <a:xfrm>
            <a:off x="609600" y="897440"/>
            <a:ext cx="10972800" cy="546732"/>
          </a:xfrm>
          <a:prstGeom prst="rect">
            <a:avLst/>
          </a:prstGeom>
        </p:spPr>
        <p:txBody>
          <a:bodyPr anchor="t"/>
          <a:lstStyle>
            <a:lvl1pPr marL="0" marR="0" indent="0" algn="l" defTabSz="41274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Lato Heavy"/>
                <a:cs typeface="Lato Heavy"/>
                <a:sym typeface="BrownStd-Light"/>
              </a:defRPr>
            </a:lvl1pPr>
            <a:lvl2pPr marL="0" marR="0" indent="114297" algn="l" defTabSz="41274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2pPr>
            <a:lvl3pPr marL="0" marR="0" indent="228594" algn="l" defTabSz="41274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3pPr>
            <a:lvl4pPr marL="0" marR="0" indent="342891" algn="l" defTabSz="41274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4pPr>
            <a:lvl5pPr marL="0" marR="0" indent="457189" algn="l" defTabSz="41274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5pPr>
            <a:lvl6pPr marL="0" marR="0" indent="571486" algn="l" defTabSz="41274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6pPr>
            <a:lvl7pPr marL="0" marR="0" indent="685783" algn="l" defTabSz="41274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7pPr>
            <a:lvl8pPr marL="0" marR="0" indent="800080" algn="l" defTabSz="41274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8pPr>
            <a:lvl9pPr marL="0" marR="0" indent="914377" algn="l" defTabSz="41274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9pPr>
          </a:lstStyle>
          <a:p>
            <a:pPr hangingPunct="1"/>
            <a:r>
              <a:rPr lang="en-US" dirty="0">
                <a:solidFill>
                  <a:schemeClr val="tx1"/>
                </a:solidFill>
              </a:rPr>
              <a:t>Storing Data in the User Account (Overview)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015BCF9-8BCB-C34E-ACEC-D4624F25000E}"/>
              </a:ext>
            </a:extLst>
          </p:cNvPr>
          <p:cNvSpPr/>
          <p:nvPr/>
        </p:nvSpPr>
        <p:spPr>
          <a:xfrm>
            <a:off x="609600" y="2619865"/>
            <a:ext cx="5383427" cy="12208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 defTabSz="41274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060D6"/>
              </a:buClr>
              <a:buFont typeface="Arial" charset="0"/>
              <a:buChar char="•"/>
            </a:pPr>
            <a:r>
              <a:rPr lang="en-US" sz="2000" spc="0" dirty="0">
                <a:solidFill>
                  <a:srgbClr val="72848E"/>
                </a:solidFill>
                <a:latin typeface="Lato" charset="0"/>
                <a:cs typeface="Lato" charset="0"/>
                <a:sym typeface="Lato Bold"/>
              </a:rPr>
              <a:t>Data is retained and owned by each user.</a:t>
            </a:r>
          </a:p>
          <a:p>
            <a:pPr marL="285750" lvl="0" indent="-285750" defTabSz="41274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060D6"/>
              </a:buClr>
              <a:buFont typeface="Arial" charset="0"/>
              <a:buChar char="•"/>
            </a:pPr>
            <a:r>
              <a:rPr lang="en-US" sz="2000" spc="0" dirty="0">
                <a:solidFill>
                  <a:srgbClr val="72848E"/>
                </a:solidFill>
                <a:latin typeface="Lato" charset="0"/>
                <a:cs typeface="Lato" charset="0"/>
                <a:sym typeface="Lato Bold"/>
              </a:rPr>
              <a:t>Simple repeatable architecture on each user account.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F144A1BE-8C2E-3546-9215-4840A92BA1F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9600" y="2055057"/>
            <a:ext cx="4576323" cy="552451"/>
          </a:xfrm>
        </p:spPr>
        <p:txBody>
          <a:bodyPr/>
          <a:lstStyle/>
          <a:p>
            <a:pPr algn="l"/>
            <a:r>
              <a:rPr lang="en-US" dirty="0"/>
              <a:t>Benefits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4BCBD71-7EEE-2B41-90F1-38087B22B04C}"/>
              </a:ext>
            </a:extLst>
          </p:cNvPr>
          <p:cNvSpPr/>
          <p:nvPr/>
        </p:nvSpPr>
        <p:spPr>
          <a:xfrm>
            <a:off x="609600" y="4868403"/>
            <a:ext cx="5383427" cy="12208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 defTabSz="41274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060D6"/>
              </a:buClr>
              <a:buFont typeface="Arial" charset="0"/>
              <a:buChar char="•"/>
            </a:pPr>
            <a:r>
              <a:rPr lang="en-US" sz="2000" spc="0" dirty="0">
                <a:solidFill>
                  <a:srgbClr val="72848E"/>
                </a:solidFill>
                <a:latin typeface="Lato" charset="0"/>
                <a:cs typeface="Lato" charset="0"/>
                <a:sym typeface="Lato Bold"/>
              </a:rPr>
              <a:t>Data retention after customer deletion requires data migration or loss.</a:t>
            </a:r>
          </a:p>
          <a:p>
            <a:pPr marL="285750" lvl="0" indent="-285750" defTabSz="41274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060D6"/>
              </a:buClr>
              <a:buFont typeface="Arial" charset="0"/>
              <a:buChar char="•"/>
            </a:pPr>
            <a:r>
              <a:rPr lang="en-US" sz="2000" spc="0" dirty="0">
                <a:solidFill>
                  <a:srgbClr val="72848E"/>
                </a:solidFill>
                <a:latin typeface="Lato" charset="0"/>
                <a:cs typeface="Lato" charset="0"/>
                <a:sym typeface="Lato Bold"/>
              </a:rPr>
              <a:t>App has no control over data integrity.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D52DF929-80A0-3744-BCA3-C6E49436D9ED}"/>
              </a:ext>
            </a:extLst>
          </p:cNvPr>
          <p:cNvSpPr txBox="1">
            <a:spLocks/>
          </p:cNvSpPr>
          <p:nvPr/>
        </p:nvSpPr>
        <p:spPr>
          <a:xfrm>
            <a:off x="609600" y="4303595"/>
            <a:ext cx="4576323" cy="55245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rIns="0" anchor="t"/>
          <a:lstStyle>
            <a:lvl1pPr marL="0" marR="0" indent="0" algn="ctr" defTabSz="412740" latinLnBrk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Pct val="75000"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Lato Bold"/>
                <a:cs typeface="Lato Bold"/>
                <a:sym typeface="BrownStd-Light"/>
              </a:defRPr>
            </a:lvl1pPr>
            <a:lvl2pPr marL="317492" marR="0" indent="0" algn="l" defTabSz="412740" latinLnBrk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SzPct val="75000"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151F26"/>
                </a:solidFill>
                <a:effectLst/>
                <a:uFillTx/>
                <a:latin typeface="+mj-lt"/>
                <a:ea typeface="+mn-ea"/>
                <a:cs typeface="+mn-cs"/>
                <a:sym typeface="BrownStd-Light"/>
              </a:defRPr>
            </a:lvl2pPr>
            <a:lvl3pPr marL="634984" marR="0" indent="0" algn="l" defTabSz="412740" latinLnBrk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SzPct val="75000"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151F26"/>
                </a:solidFill>
                <a:effectLst/>
                <a:uFillTx/>
                <a:latin typeface="+mj-lt"/>
                <a:ea typeface="+mn-ea"/>
                <a:cs typeface="+mn-cs"/>
                <a:sym typeface="BrownStd-Light"/>
              </a:defRPr>
            </a:lvl3pPr>
            <a:lvl4pPr marL="952476" marR="0" indent="0" algn="l" defTabSz="412740" latinLnBrk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SzPct val="75000"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151F26"/>
                </a:solidFill>
                <a:effectLst/>
                <a:uFillTx/>
                <a:latin typeface="+mj-lt"/>
                <a:ea typeface="+mn-ea"/>
                <a:cs typeface="+mn-cs"/>
                <a:sym typeface="BrownStd-Light"/>
              </a:defRPr>
            </a:lvl4pPr>
            <a:lvl5pPr marL="1269968" marR="0" indent="0" algn="l" defTabSz="412740" latinLnBrk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SzPct val="75000"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151F26"/>
                </a:solidFill>
                <a:effectLst/>
                <a:uFillTx/>
                <a:latin typeface="+mj-lt"/>
                <a:ea typeface="+mn-ea"/>
                <a:cs typeface="+mn-cs"/>
                <a:sym typeface="BrownStd-Light"/>
              </a:defRPr>
            </a:lvl5pPr>
            <a:lvl6pPr marL="1904952" marR="0" indent="-317492" algn="l" defTabSz="412740" latinLnBrk="0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6pPr>
            <a:lvl7pPr marL="2222444" marR="0" indent="-317492" algn="l" defTabSz="412740" latinLnBrk="0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7pPr>
            <a:lvl8pPr marL="2539937" marR="0" indent="-317492" algn="l" defTabSz="412740" latinLnBrk="0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8pPr>
            <a:lvl9pPr marL="2857429" marR="0" indent="-317492" algn="l" defTabSz="412740" latinLnBrk="0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9pPr>
          </a:lstStyle>
          <a:p>
            <a:pPr algn="l" hangingPunct="1"/>
            <a:r>
              <a:rPr lang="en-US" dirty="0"/>
              <a:t>Concerns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6B102ED-314F-194E-8770-148C7D04EBF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4881" y="2309973"/>
            <a:ext cx="516399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126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Users and Permissions</a:t>
            </a:r>
          </a:p>
        </p:txBody>
      </p:sp>
    </p:spTree>
    <p:extLst>
      <p:ext uri="{BB962C8B-B14F-4D97-AF65-F5344CB8AC3E}">
        <p14:creationId xmlns:p14="http://schemas.microsoft.com/office/powerpoint/2010/main" val="2708285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9.png"/></Relationships>
</file>

<file path=ppt/theme/theme1.xml><?xml version="1.0" encoding="utf-8"?>
<a:theme xmlns:a="http://schemas.openxmlformats.org/drawingml/2006/main" name="Master">
  <a:themeElements>
    <a:clrScheme name="Custom 4">
      <a:dk1>
        <a:srgbClr val="151F26"/>
      </a:dk1>
      <a:lt1>
        <a:srgbClr val="FEFFFF"/>
      </a:lt1>
      <a:dk2>
        <a:srgbClr val="72848E"/>
      </a:dk2>
      <a:lt2>
        <a:srgbClr val="E9EEF3"/>
      </a:lt2>
      <a:accent1>
        <a:srgbClr val="0061D5"/>
      </a:accent1>
      <a:accent2>
        <a:srgbClr val="5B95E3"/>
      </a:accent2>
      <a:accent3>
        <a:srgbClr val="0025B2"/>
      </a:accent3>
      <a:accent4>
        <a:srgbClr val="00047C"/>
      </a:accent4>
      <a:accent5>
        <a:srgbClr val="8FB7EC"/>
      </a:accent5>
      <a:accent6>
        <a:srgbClr val="FF2607"/>
      </a:accent6>
      <a:hlink>
        <a:srgbClr val="0061D5"/>
      </a:hlink>
      <a:folHlink>
        <a:srgbClr val="C3D1D9"/>
      </a:folHlink>
    </a:clrScheme>
    <a:fontScheme name="Test">
      <a:majorFont>
        <a:latin typeface="Lato Light"/>
        <a:ea typeface=""/>
        <a:cs typeface=""/>
      </a:majorFont>
      <a:minorFont>
        <a:latin typeface="Lato"/>
        <a:ea typeface=""/>
        <a:cs typeface="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137160" tIns="91440" rIns="137160" bIns="91440" numCol="1" spcCol="38100" rtlCol="0" anchor="t">
        <a:normAutofit/>
      </a:bodyPr>
      <a:lstStyle>
        <a:defPPr marL="0" marR="0" indent="0" defTabSz="6096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800" b="0" i="0" u="none" strike="noStrike" cap="none" spc="0" normalizeH="0" baseline="0" dirty="0" smtClean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+mn-lt"/>
            <a:ea typeface="Gill Sans"/>
            <a:cs typeface="Gill Sans"/>
            <a:sym typeface="Gill Sans"/>
          </a:defRPr>
        </a:def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ln w="25400">
          <a:miter lim="400000"/>
        </a:ln>
        <a:extLst>
          <a:ext uri="{C572A759-6A51-4108-AA02-DFA0A04FC94B}">
            <ma14:wrappingTextBoxFlag xmlns="" xmlns:ma14="http://schemas.microsoft.com/office/mac/drawingml/2011/main" val="1"/>
          </a:ext>
        </a:extLst>
      </a:spPr>
      <a:bodyPr wrap="square" lIns="45720" tIns="45720" rIns="45720" bIns="45720" rtlCol="0">
        <a:spAutoFit/>
      </a:bodyPr>
      <a:lstStyle>
        <a:defPPr>
          <a:lnSpc>
            <a:spcPct val="100000"/>
          </a:lnSpc>
          <a:spcBef>
            <a:spcPts val="675"/>
          </a:spcBef>
          <a:defRPr sz="1400" spc="0" dirty="0" err="1" smtClean="0">
            <a:solidFill>
              <a:srgbClr val="72848E"/>
            </a:solidFill>
            <a:latin typeface="+mn-lt"/>
            <a:ea typeface="Lato Light" charset="0"/>
            <a:cs typeface="Lato Light" charset="0"/>
            <a:sym typeface="Lato Light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1_Master">
  <a:themeElements>
    <a:clrScheme name="Custom 4">
      <a:dk1>
        <a:srgbClr val="151F26"/>
      </a:dk1>
      <a:lt1>
        <a:srgbClr val="FEFFFF"/>
      </a:lt1>
      <a:dk2>
        <a:srgbClr val="72848E"/>
      </a:dk2>
      <a:lt2>
        <a:srgbClr val="E9EEF3"/>
      </a:lt2>
      <a:accent1>
        <a:srgbClr val="0061D5"/>
      </a:accent1>
      <a:accent2>
        <a:srgbClr val="5B95E3"/>
      </a:accent2>
      <a:accent3>
        <a:srgbClr val="0025B2"/>
      </a:accent3>
      <a:accent4>
        <a:srgbClr val="00047C"/>
      </a:accent4>
      <a:accent5>
        <a:srgbClr val="8FB7EC"/>
      </a:accent5>
      <a:accent6>
        <a:srgbClr val="FF2607"/>
      </a:accent6>
      <a:hlink>
        <a:srgbClr val="0061D5"/>
      </a:hlink>
      <a:folHlink>
        <a:srgbClr val="C3D1D9"/>
      </a:folHlink>
    </a:clrScheme>
    <a:fontScheme name="Test">
      <a:majorFont>
        <a:latin typeface="Lato Light"/>
        <a:ea typeface=""/>
        <a:cs typeface=""/>
      </a:majorFont>
      <a:minorFont>
        <a:latin typeface="Lato"/>
        <a:ea typeface=""/>
        <a:cs typeface="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137160" tIns="91440" rIns="137160" bIns="91440" numCol="1" spcCol="38100" rtlCol="0" anchor="t">
        <a:normAutofit/>
      </a:bodyPr>
      <a:lstStyle>
        <a:defPPr marL="0" marR="0" indent="0" defTabSz="6096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800" b="0" i="0" u="none" strike="noStrike" cap="none" spc="0" normalizeH="0" baseline="0" dirty="0" smtClean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+mn-lt"/>
            <a:ea typeface="Gill Sans"/>
            <a:cs typeface="Gill Sans"/>
            <a:sym typeface="Gill Sans"/>
          </a:defRPr>
        </a:def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ln w="25400">
          <a:miter lim="400000"/>
        </a:ln>
        <a:extLst>
          <a:ext uri="{C572A759-6A51-4108-AA02-DFA0A04FC94B}">
            <ma14:wrappingTextBoxFlag xmlns="" xmlns:ma14="http://schemas.microsoft.com/office/mac/drawingml/2011/main" val="1"/>
          </a:ext>
        </a:extLst>
      </a:spPr>
      <a:bodyPr wrap="square" lIns="45720" tIns="45720" rIns="45720" bIns="45720" rtlCol="0">
        <a:spAutoFit/>
      </a:bodyPr>
      <a:lstStyle>
        <a:defPPr>
          <a:lnSpc>
            <a:spcPct val="100000"/>
          </a:lnSpc>
          <a:spcBef>
            <a:spcPts val="675"/>
          </a:spcBef>
          <a:defRPr sz="1400" spc="0" dirty="0" err="1" smtClean="0">
            <a:solidFill>
              <a:srgbClr val="72848E"/>
            </a:solidFill>
            <a:latin typeface="+mn-lt"/>
            <a:ea typeface="Lato Light" charset="0"/>
            <a:cs typeface="Lato Light" charset="0"/>
            <a:sym typeface="Lato Light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BrownStd-Light"/>
        <a:ea typeface="BrownStd-Light"/>
        <a:cs typeface="BrownStd-Light"/>
      </a:majorFont>
      <a:minorFont>
        <a:latin typeface="Lato Light"/>
        <a:ea typeface="Lato Light"/>
        <a:cs typeface="Lato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6096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8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609600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kumimoji="0" sz="6000" b="0" i="0" u="none" strike="noStrike" cap="none" spc="-119" normalizeH="0" baseline="0">
            <a:ln>
              <a:noFill/>
            </a:ln>
            <a:solidFill>
              <a:srgbClr val="323333"/>
            </a:solidFill>
            <a:effectLst/>
            <a:uFillTx/>
            <a:latin typeface="+mj-lt"/>
            <a:ea typeface="+mj-ea"/>
            <a:cs typeface="+mj-cs"/>
            <a:sym typeface="BrownStd-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33328</TotalTime>
  <Words>556</Words>
  <Application>Microsoft Macintosh PowerPoint</Application>
  <PresentationFormat>Widescreen</PresentationFormat>
  <Paragraphs>85</Paragraphs>
  <Slides>15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15</vt:i4>
      </vt:variant>
    </vt:vector>
  </HeadingPairs>
  <TitlesOfParts>
    <vt:vector size="32" baseType="lpstr">
      <vt:lpstr>.AppleSystemUIFont</vt:lpstr>
      <vt:lpstr>Andale Mono</vt:lpstr>
      <vt:lpstr>Arial</vt:lpstr>
      <vt:lpstr>BrownStd-Light</vt:lpstr>
      <vt:lpstr>Calibri Light</vt:lpstr>
      <vt:lpstr>Georgia</vt:lpstr>
      <vt:lpstr>Gill Sans</vt:lpstr>
      <vt:lpstr>Helvetica Light</vt:lpstr>
      <vt:lpstr>Lato</vt:lpstr>
      <vt:lpstr>Lato Bold</vt:lpstr>
      <vt:lpstr>Lato Heavy</vt:lpstr>
      <vt:lpstr>Lato Light</vt:lpstr>
      <vt:lpstr>Lato Regular</vt:lpstr>
      <vt:lpstr>Lucida Grande</vt:lpstr>
      <vt:lpstr>Roboto</vt:lpstr>
      <vt:lpstr>Master</vt:lpstr>
      <vt:lpstr>1_Master</vt:lpstr>
      <vt:lpstr>Box Platform Developer Workshop</vt:lpstr>
      <vt:lpstr>Service Accounts</vt:lpstr>
      <vt:lpstr>What is a Service Account</vt:lpstr>
      <vt:lpstr>PowerPoint Presentation</vt:lpstr>
      <vt:lpstr>Service Account Architecture</vt:lpstr>
      <vt:lpstr>PowerPoint Presentation</vt:lpstr>
      <vt:lpstr>PowerPoint Presentation</vt:lpstr>
      <vt:lpstr>PowerPoint Presentation</vt:lpstr>
      <vt:lpstr>Users and Permissions</vt:lpstr>
      <vt:lpstr>PowerPoint Presentation</vt:lpstr>
      <vt:lpstr>PowerPoint Presentation</vt:lpstr>
      <vt:lpstr>PowerPoint Presentation</vt:lpstr>
      <vt:lpstr>Setting User Access for the Service Account</vt:lpstr>
      <vt:lpstr>Links and Code Samples</vt:lpstr>
      <vt:lpstr>Code Samples</vt:lpstr>
    </vt:vector>
  </TitlesOfParts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Brand Overview February 2017</dc:title>
  <cp:lastModifiedBy>Jonathan LeBlanc</cp:lastModifiedBy>
  <cp:revision>1136</cp:revision>
  <cp:lastPrinted>2018-05-14T20:18:06Z</cp:lastPrinted>
  <dcterms:modified xsi:type="dcterms:W3CDTF">2018-10-08T16:24:25Z</dcterms:modified>
</cp:coreProperties>
</file>